
<file path=[Content_Types].xml><?xml version="1.0" encoding="utf-8"?>
<Types xmlns="http://schemas.openxmlformats.org/package/2006/content-types">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8" r:id="rId2"/>
    <p:sldId id="259" r:id="rId3"/>
    <p:sldId id="260" r:id="rId4"/>
    <p:sldId id="261" r:id="rId5"/>
    <p:sldId id="262" r:id="rId6"/>
    <p:sldId id="276" r:id="rId7"/>
    <p:sldId id="284" r:id="rId8"/>
    <p:sldId id="263" r:id="rId9"/>
    <p:sldId id="281" r:id="rId10"/>
    <p:sldId id="282" r:id="rId11"/>
    <p:sldId id="283" r:id="rId12"/>
    <p:sldId id="265" r:id="rId13"/>
    <p:sldId id="275" r:id="rId14"/>
    <p:sldId id="266" r:id="rId15"/>
    <p:sldId id="267" r:id="rId16"/>
    <p:sldId id="273" r:id="rId17"/>
    <p:sldId id="285" r:id="rId18"/>
    <p:sldId id="278"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95217" autoAdjust="0"/>
  </p:normalViewPr>
  <p:slideViewPr>
    <p:cSldViewPr snapToGrid="0">
      <p:cViewPr varScale="1">
        <p:scale>
          <a:sx n="70" d="100"/>
          <a:sy n="70" d="100"/>
        </p:scale>
        <p:origin x="144"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830E24-E410-424D-A919-87D56D72DB8E}" type="doc">
      <dgm:prSet loTypeId="urn:microsoft.com/office/officeart/2005/8/layout/radial5" loCatId="cycle" qsTypeId="urn:microsoft.com/office/officeart/2005/8/quickstyle/3d3" qsCatId="3D" csTypeId="urn:microsoft.com/office/officeart/2005/8/colors/accent3_1" csCatId="accent3" phldr="1"/>
      <dgm:spPr/>
      <dgm:t>
        <a:bodyPr/>
        <a:lstStyle/>
        <a:p>
          <a:endParaRPr lang="en-US"/>
        </a:p>
      </dgm:t>
    </dgm:pt>
    <dgm:pt modelId="{604D6864-D2A5-4538-838E-103E36725644}">
      <dgm:prSet phldrT="[Text]"/>
      <dgm:spPr/>
      <dgm:t>
        <a:bodyPr/>
        <a:lstStyle/>
        <a:p>
          <a:r>
            <a:rPr lang="bn-BD" b="1" dirty="0" smtClean="0">
              <a:ln w="12700"/>
              <a:latin typeface="NikoshBAN" pitchFamily="2" charset="0"/>
              <a:cs typeface="NikoshBAN" pitchFamily="2" charset="0"/>
            </a:rPr>
            <a:t>কুটির শিল্পের বৈশিষ্ট্য</a:t>
          </a:r>
          <a:endParaRPr lang="en-US" dirty="0"/>
        </a:p>
      </dgm:t>
    </dgm:pt>
    <dgm:pt modelId="{824A64D8-0D33-4BAC-90DD-201FB150DC1C}" type="parTrans" cxnId="{59E5E2C9-5A14-410A-A940-114943D44A9E}">
      <dgm:prSet/>
      <dgm:spPr/>
      <dgm:t>
        <a:bodyPr/>
        <a:lstStyle/>
        <a:p>
          <a:endParaRPr lang="en-US"/>
        </a:p>
      </dgm:t>
    </dgm:pt>
    <dgm:pt modelId="{0E8246BB-5CF1-4626-B7BF-9F9CD12510A5}" type="sibTrans" cxnId="{59E5E2C9-5A14-410A-A940-114943D44A9E}">
      <dgm:prSet/>
      <dgm:spPr/>
      <dgm:t>
        <a:bodyPr/>
        <a:lstStyle/>
        <a:p>
          <a:endParaRPr lang="en-US"/>
        </a:p>
      </dgm:t>
    </dgm:pt>
    <dgm:pt modelId="{CC5CD1D4-6A04-4224-BC10-8919B9D26A4C}">
      <dgm:prSet phldrT="[Text]" custT="1"/>
      <dgm:spPr/>
      <dgm:t>
        <a:bodyPr/>
        <a:lstStyle/>
        <a:p>
          <a:r>
            <a:rPr lang="bn-BD" sz="2000" b="1" dirty="0" smtClean="0">
              <a:ln w="3175">
                <a:noFill/>
              </a:ln>
              <a:effectLst/>
              <a:latin typeface="NikoshBAN" panose="02000000000000000000" pitchFamily="2" charset="0"/>
              <a:cs typeface="NikoshBAN" panose="02000000000000000000" pitchFamily="2" charset="0"/>
            </a:rPr>
            <a:t>পারিবারিক ঐতিহ্য</a:t>
          </a:r>
          <a:endParaRPr lang="en-US" sz="2000" b="1" dirty="0"/>
        </a:p>
      </dgm:t>
    </dgm:pt>
    <dgm:pt modelId="{AD005A56-7871-48CE-995E-7AEB95E3DD06}" type="parTrans" cxnId="{80AD5E15-AD22-46EA-871C-F86F1A3E8C73}">
      <dgm:prSet/>
      <dgm:spPr/>
      <dgm:t>
        <a:bodyPr/>
        <a:lstStyle/>
        <a:p>
          <a:endParaRPr lang="en-US"/>
        </a:p>
      </dgm:t>
    </dgm:pt>
    <dgm:pt modelId="{9245DF3E-9DD9-4BC2-AD47-2E63602F3DB4}" type="sibTrans" cxnId="{80AD5E15-AD22-46EA-871C-F86F1A3E8C73}">
      <dgm:prSet/>
      <dgm:spPr/>
      <dgm:t>
        <a:bodyPr/>
        <a:lstStyle/>
        <a:p>
          <a:endParaRPr lang="en-US"/>
        </a:p>
      </dgm:t>
    </dgm:pt>
    <dgm:pt modelId="{732CAE98-2360-42D4-8BCF-96079CC6F39A}">
      <dgm:prSet phldrT="[Text]"/>
      <dgm:spPr/>
      <dgm:t>
        <a:bodyPr/>
        <a:lstStyle/>
        <a:p>
          <a:r>
            <a:rPr lang="bn-BD" b="1" dirty="0" smtClean="0">
              <a:effectLst/>
              <a:latin typeface="NikoshBAN" panose="02000000000000000000" pitchFamily="2" charset="0"/>
              <a:cs typeface="NikoshBAN" panose="02000000000000000000" pitchFamily="2" charset="0"/>
            </a:rPr>
            <a:t>পারিবারিক সহযোগিতা</a:t>
          </a:r>
          <a:endParaRPr lang="en-US" b="1" dirty="0"/>
        </a:p>
      </dgm:t>
    </dgm:pt>
    <dgm:pt modelId="{38467ED2-EF1E-40E6-964D-8829A04EF63C}" type="parTrans" cxnId="{ECAB5B3D-04F5-4043-9943-F0C84BFEC8E4}">
      <dgm:prSet/>
      <dgm:spPr/>
      <dgm:t>
        <a:bodyPr/>
        <a:lstStyle/>
        <a:p>
          <a:endParaRPr lang="en-US"/>
        </a:p>
      </dgm:t>
    </dgm:pt>
    <dgm:pt modelId="{153E374D-9595-47DA-B617-59C58DFBA14E}" type="sibTrans" cxnId="{ECAB5B3D-04F5-4043-9943-F0C84BFEC8E4}">
      <dgm:prSet/>
      <dgm:spPr/>
      <dgm:t>
        <a:bodyPr/>
        <a:lstStyle/>
        <a:p>
          <a:endParaRPr lang="en-US"/>
        </a:p>
      </dgm:t>
    </dgm:pt>
    <dgm:pt modelId="{4F469702-BE3A-4630-B31A-F6BE840EB59B}">
      <dgm:prSet phldrT="[Text]"/>
      <dgm:spPr/>
      <dgm:t>
        <a:bodyPr/>
        <a:lstStyle/>
        <a:p>
          <a:r>
            <a:rPr lang="bn-BD" b="1" dirty="0" smtClean="0">
              <a:effectLst/>
              <a:latin typeface="NikoshBAN" panose="02000000000000000000" pitchFamily="2" charset="0"/>
              <a:cs typeface="NikoshBAN" panose="02000000000000000000" pitchFamily="2" charset="0"/>
            </a:rPr>
            <a:t>স্বল্প মূলধন</a:t>
          </a:r>
          <a:endParaRPr lang="en-US" b="1" dirty="0"/>
        </a:p>
      </dgm:t>
    </dgm:pt>
    <dgm:pt modelId="{653AEA67-7B63-4DF6-8B23-60F5DF921F5A}" type="parTrans" cxnId="{6AAA2A3D-84E2-48EE-B036-0BD4CCD90F47}">
      <dgm:prSet/>
      <dgm:spPr/>
      <dgm:t>
        <a:bodyPr/>
        <a:lstStyle/>
        <a:p>
          <a:endParaRPr lang="en-US"/>
        </a:p>
      </dgm:t>
    </dgm:pt>
    <dgm:pt modelId="{DAA47075-BB58-4094-9108-D782AA3833B2}" type="sibTrans" cxnId="{6AAA2A3D-84E2-48EE-B036-0BD4CCD90F47}">
      <dgm:prSet/>
      <dgm:spPr/>
      <dgm:t>
        <a:bodyPr/>
        <a:lstStyle/>
        <a:p>
          <a:endParaRPr lang="en-US"/>
        </a:p>
      </dgm:t>
    </dgm:pt>
    <dgm:pt modelId="{5D442AAC-55D1-4A4A-8968-63D5D10C6626}">
      <dgm:prSet phldrT="[Text]"/>
      <dgm:spPr/>
      <dgm:t>
        <a:bodyPr/>
        <a:lstStyle/>
        <a:p>
          <a:r>
            <a:rPr lang="bn-BD" b="1" dirty="0" smtClean="0">
              <a:effectLst/>
              <a:latin typeface="NikoshBAN" panose="02000000000000000000" pitchFamily="2" charset="0"/>
              <a:cs typeface="NikoshBAN" panose="02000000000000000000" pitchFamily="2" charset="0"/>
            </a:rPr>
            <a:t>স্বল্প জনবল</a:t>
          </a:r>
          <a:endParaRPr lang="en-US" b="1" dirty="0"/>
        </a:p>
      </dgm:t>
    </dgm:pt>
    <dgm:pt modelId="{EE21326D-02EF-40D7-9DD1-A591661506DD}" type="parTrans" cxnId="{5996335D-ED10-470E-A591-94563519F16B}">
      <dgm:prSet/>
      <dgm:spPr/>
      <dgm:t>
        <a:bodyPr/>
        <a:lstStyle/>
        <a:p>
          <a:endParaRPr lang="en-US"/>
        </a:p>
      </dgm:t>
    </dgm:pt>
    <dgm:pt modelId="{5463D8CD-C95C-48AF-9361-B9637AAD6613}" type="sibTrans" cxnId="{5996335D-ED10-470E-A591-94563519F16B}">
      <dgm:prSet/>
      <dgm:spPr/>
      <dgm:t>
        <a:bodyPr/>
        <a:lstStyle/>
        <a:p>
          <a:endParaRPr lang="en-US"/>
        </a:p>
      </dgm:t>
    </dgm:pt>
    <dgm:pt modelId="{DC8029C5-9971-42E8-A0B3-0B38C4C6CC8B}">
      <dgm:prSet/>
      <dgm:spPr/>
      <dgm:t>
        <a:bodyPr/>
        <a:lstStyle/>
        <a:p>
          <a:r>
            <a:rPr lang="bn-BD" b="1" dirty="0" smtClean="0">
              <a:effectLst/>
              <a:latin typeface="NikoshBAN" panose="02000000000000000000" pitchFamily="2" charset="0"/>
              <a:cs typeface="NikoshBAN" panose="02000000000000000000" pitchFamily="2" charset="0"/>
            </a:rPr>
            <a:t>কারিগরী জ্ঞান</a:t>
          </a:r>
          <a:endParaRPr lang="en-US" b="1" dirty="0">
            <a:effectLst/>
            <a:latin typeface="NikoshBAN" panose="02000000000000000000" pitchFamily="2" charset="0"/>
            <a:cs typeface="NikoshBAN" panose="02000000000000000000" pitchFamily="2" charset="0"/>
          </a:endParaRPr>
        </a:p>
      </dgm:t>
    </dgm:pt>
    <dgm:pt modelId="{44070DE5-84A1-40EA-8543-E0261F227C9B}" type="parTrans" cxnId="{4A0D9E32-83EF-48FC-8BE2-B130158B32C0}">
      <dgm:prSet/>
      <dgm:spPr/>
      <dgm:t>
        <a:bodyPr/>
        <a:lstStyle/>
        <a:p>
          <a:endParaRPr lang="en-US"/>
        </a:p>
      </dgm:t>
    </dgm:pt>
    <dgm:pt modelId="{C58CC406-0CEC-46B8-8DA1-3D85F66269D9}" type="sibTrans" cxnId="{4A0D9E32-83EF-48FC-8BE2-B130158B32C0}">
      <dgm:prSet/>
      <dgm:spPr/>
      <dgm:t>
        <a:bodyPr/>
        <a:lstStyle/>
        <a:p>
          <a:endParaRPr lang="en-US"/>
        </a:p>
      </dgm:t>
    </dgm:pt>
    <dgm:pt modelId="{0CD7397B-27A8-4F41-9E35-A491AE4AF73A}">
      <dgm:prSet/>
      <dgm:spPr/>
      <dgm:t>
        <a:bodyPr/>
        <a:lstStyle/>
        <a:p>
          <a:r>
            <a:rPr lang="bn-BD" b="1" dirty="0" smtClean="0">
              <a:effectLst/>
              <a:latin typeface="NikoshBAN" panose="02000000000000000000" pitchFamily="2" charset="0"/>
              <a:cs typeface="NikoshBAN" panose="02000000000000000000" pitchFamily="2" charset="0"/>
            </a:rPr>
            <a:t>স্বল্প স্থান</a:t>
          </a:r>
          <a:endParaRPr lang="en-US" b="1" dirty="0">
            <a:effectLst/>
            <a:latin typeface="NikoshBAN" panose="02000000000000000000" pitchFamily="2" charset="0"/>
            <a:cs typeface="NikoshBAN" panose="02000000000000000000" pitchFamily="2" charset="0"/>
          </a:endParaRPr>
        </a:p>
      </dgm:t>
    </dgm:pt>
    <dgm:pt modelId="{D62566EE-69B7-42AA-A4FA-A966B04F38AD}" type="parTrans" cxnId="{88A07859-8620-41EF-B126-8345CC56BD9F}">
      <dgm:prSet/>
      <dgm:spPr/>
      <dgm:t>
        <a:bodyPr/>
        <a:lstStyle/>
        <a:p>
          <a:endParaRPr lang="en-US"/>
        </a:p>
      </dgm:t>
    </dgm:pt>
    <dgm:pt modelId="{854170FE-4217-47D2-BCCE-E7CDC045927E}" type="sibTrans" cxnId="{88A07859-8620-41EF-B126-8345CC56BD9F}">
      <dgm:prSet/>
      <dgm:spPr/>
      <dgm:t>
        <a:bodyPr/>
        <a:lstStyle/>
        <a:p>
          <a:endParaRPr lang="en-US"/>
        </a:p>
      </dgm:t>
    </dgm:pt>
    <dgm:pt modelId="{D556C580-9C36-43C0-AE56-457137873E8D}">
      <dgm:prSet custT="1"/>
      <dgm:spPr/>
      <dgm:t>
        <a:bodyPr/>
        <a:lstStyle/>
        <a:p>
          <a:r>
            <a:rPr lang="bn-BD" sz="1800" b="1" dirty="0" smtClean="0">
              <a:effectLst/>
              <a:latin typeface="NikoshBAN" panose="02000000000000000000" pitchFamily="2" charset="0"/>
              <a:cs typeface="NikoshBAN" panose="02000000000000000000" pitchFamily="2" charset="0"/>
            </a:rPr>
            <a:t>সৃজনশীলতা</a:t>
          </a:r>
          <a:endParaRPr lang="en-US" sz="1800" b="1" dirty="0">
            <a:effectLst/>
            <a:latin typeface="NikoshBAN" panose="02000000000000000000" pitchFamily="2" charset="0"/>
            <a:cs typeface="NikoshBAN" panose="02000000000000000000" pitchFamily="2" charset="0"/>
          </a:endParaRPr>
        </a:p>
      </dgm:t>
    </dgm:pt>
    <dgm:pt modelId="{6B6E7333-8726-45F9-AECA-3C8DA1AA24B5}" type="parTrans" cxnId="{2F9ABCF3-2440-4A1A-859D-7F33F7B04A50}">
      <dgm:prSet/>
      <dgm:spPr/>
      <dgm:t>
        <a:bodyPr/>
        <a:lstStyle/>
        <a:p>
          <a:endParaRPr lang="en-US"/>
        </a:p>
      </dgm:t>
    </dgm:pt>
    <dgm:pt modelId="{86B65AE9-C31C-4C0D-B8BE-DAA8ED5CBFD2}" type="sibTrans" cxnId="{2F9ABCF3-2440-4A1A-859D-7F33F7B04A50}">
      <dgm:prSet/>
      <dgm:spPr/>
      <dgm:t>
        <a:bodyPr/>
        <a:lstStyle/>
        <a:p>
          <a:endParaRPr lang="en-US"/>
        </a:p>
      </dgm:t>
    </dgm:pt>
    <dgm:pt modelId="{1DAF8697-442E-415D-998F-039BB3F7783D}">
      <dgm:prSet custT="1"/>
      <dgm:spPr/>
      <dgm:t>
        <a:bodyPr/>
        <a:lstStyle/>
        <a:p>
          <a:r>
            <a:rPr lang="bn-BD" sz="2000" b="1" dirty="0" smtClean="0">
              <a:effectLst/>
              <a:latin typeface="NikoshBAN" panose="02000000000000000000" pitchFamily="2" charset="0"/>
              <a:cs typeface="NikoshBAN" panose="02000000000000000000" pitchFamily="2" charset="0"/>
            </a:rPr>
            <a:t>ব্যাক্তিগত নৈপুণ্য</a:t>
          </a:r>
          <a:endParaRPr lang="en-US" sz="2000" b="1" dirty="0">
            <a:effectLst/>
            <a:latin typeface="NikoshBAN" panose="02000000000000000000" pitchFamily="2" charset="0"/>
            <a:cs typeface="NikoshBAN" panose="02000000000000000000" pitchFamily="2" charset="0"/>
          </a:endParaRPr>
        </a:p>
      </dgm:t>
    </dgm:pt>
    <dgm:pt modelId="{815F2F2B-CD64-4DE4-8ED7-1476D39632EB}" type="parTrans" cxnId="{AFD82CB5-0234-4FD4-BBB5-26198E7E6293}">
      <dgm:prSet/>
      <dgm:spPr/>
      <dgm:t>
        <a:bodyPr/>
        <a:lstStyle/>
        <a:p>
          <a:endParaRPr lang="en-US"/>
        </a:p>
      </dgm:t>
    </dgm:pt>
    <dgm:pt modelId="{EC4513E2-FB1F-424E-8092-DB23A76F9DC8}" type="sibTrans" cxnId="{AFD82CB5-0234-4FD4-BBB5-26198E7E6293}">
      <dgm:prSet/>
      <dgm:spPr/>
      <dgm:t>
        <a:bodyPr/>
        <a:lstStyle/>
        <a:p>
          <a:endParaRPr lang="en-US"/>
        </a:p>
      </dgm:t>
    </dgm:pt>
    <dgm:pt modelId="{6873BB8F-528B-413A-BDAA-82EE919D9E32}" type="pres">
      <dgm:prSet presAssocID="{C6830E24-E410-424D-A919-87D56D72DB8E}" presName="Name0" presStyleCnt="0">
        <dgm:presLayoutVars>
          <dgm:chMax val="1"/>
          <dgm:dir/>
          <dgm:animLvl val="ctr"/>
          <dgm:resizeHandles val="exact"/>
        </dgm:presLayoutVars>
      </dgm:prSet>
      <dgm:spPr/>
      <dgm:t>
        <a:bodyPr/>
        <a:lstStyle/>
        <a:p>
          <a:endParaRPr lang="en-US"/>
        </a:p>
      </dgm:t>
    </dgm:pt>
    <dgm:pt modelId="{26210397-EDFA-40ED-8B66-6165644E8857}" type="pres">
      <dgm:prSet presAssocID="{604D6864-D2A5-4538-838E-103E36725644}" presName="centerShape" presStyleLbl="node0" presStyleIdx="0" presStyleCnt="1"/>
      <dgm:spPr/>
      <dgm:t>
        <a:bodyPr/>
        <a:lstStyle/>
        <a:p>
          <a:endParaRPr lang="en-US"/>
        </a:p>
      </dgm:t>
    </dgm:pt>
    <dgm:pt modelId="{9FB9003C-163E-43FC-B294-420BECF37929}" type="pres">
      <dgm:prSet presAssocID="{AD005A56-7871-48CE-995E-7AEB95E3DD06}" presName="parTrans" presStyleLbl="sibTrans2D1" presStyleIdx="0" presStyleCnt="8"/>
      <dgm:spPr/>
      <dgm:t>
        <a:bodyPr/>
        <a:lstStyle/>
        <a:p>
          <a:endParaRPr lang="en-US"/>
        </a:p>
      </dgm:t>
    </dgm:pt>
    <dgm:pt modelId="{9110BD52-356E-4D52-8B55-BB82716E589E}" type="pres">
      <dgm:prSet presAssocID="{AD005A56-7871-48CE-995E-7AEB95E3DD06}" presName="connectorText" presStyleLbl="sibTrans2D1" presStyleIdx="0" presStyleCnt="8"/>
      <dgm:spPr/>
      <dgm:t>
        <a:bodyPr/>
        <a:lstStyle/>
        <a:p>
          <a:endParaRPr lang="en-US"/>
        </a:p>
      </dgm:t>
    </dgm:pt>
    <dgm:pt modelId="{1912DF6A-05CC-4D36-A4C6-8A669C64D668}" type="pres">
      <dgm:prSet presAssocID="{CC5CD1D4-6A04-4224-BC10-8919B9D26A4C}" presName="node" presStyleLbl="node1" presStyleIdx="0" presStyleCnt="8">
        <dgm:presLayoutVars>
          <dgm:bulletEnabled val="1"/>
        </dgm:presLayoutVars>
      </dgm:prSet>
      <dgm:spPr/>
      <dgm:t>
        <a:bodyPr/>
        <a:lstStyle/>
        <a:p>
          <a:endParaRPr lang="en-US"/>
        </a:p>
      </dgm:t>
    </dgm:pt>
    <dgm:pt modelId="{C19542BA-776D-4D66-A9E5-A761CAB76F70}" type="pres">
      <dgm:prSet presAssocID="{38467ED2-EF1E-40E6-964D-8829A04EF63C}" presName="parTrans" presStyleLbl="sibTrans2D1" presStyleIdx="1" presStyleCnt="8"/>
      <dgm:spPr/>
      <dgm:t>
        <a:bodyPr/>
        <a:lstStyle/>
        <a:p>
          <a:endParaRPr lang="en-US"/>
        </a:p>
      </dgm:t>
    </dgm:pt>
    <dgm:pt modelId="{FC2E92B8-482F-41A6-B79A-9CE456214EE8}" type="pres">
      <dgm:prSet presAssocID="{38467ED2-EF1E-40E6-964D-8829A04EF63C}" presName="connectorText" presStyleLbl="sibTrans2D1" presStyleIdx="1" presStyleCnt="8"/>
      <dgm:spPr/>
      <dgm:t>
        <a:bodyPr/>
        <a:lstStyle/>
        <a:p>
          <a:endParaRPr lang="en-US"/>
        </a:p>
      </dgm:t>
    </dgm:pt>
    <dgm:pt modelId="{DAB83FC4-FC39-4EA9-9B00-C1DD32C40D9F}" type="pres">
      <dgm:prSet presAssocID="{732CAE98-2360-42D4-8BCF-96079CC6F39A}" presName="node" presStyleLbl="node1" presStyleIdx="1" presStyleCnt="8">
        <dgm:presLayoutVars>
          <dgm:bulletEnabled val="1"/>
        </dgm:presLayoutVars>
      </dgm:prSet>
      <dgm:spPr/>
      <dgm:t>
        <a:bodyPr/>
        <a:lstStyle/>
        <a:p>
          <a:endParaRPr lang="en-US"/>
        </a:p>
      </dgm:t>
    </dgm:pt>
    <dgm:pt modelId="{977BE93C-CD5B-4059-A050-8B690EB35CBC}" type="pres">
      <dgm:prSet presAssocID="{653AEA67-7B63-4DF6-8B23-60F5DF921F5A}" presName="parTrans" presStyleLbl="sibTrans2D1" presStyleIdx="2" presStyleCnt="8"/>
      <dgm:spPr/>
      <dgm:t>
        <a:bodyPr/>
        <a:lstStyle/>
        <a:p>
          <a:endParaRPr lang="en-US"/>
        </a:p>
      </dgm:t>
    </dgm:pt>
    <dgm:pt modelId="{BF2DB049-E12D-4508-B8CE-9152071F7D3F}" type="pres">
      <dgm:prSet presAssocID="{653AEA67-7B63-4DF6-8B23-60F5DF921F5A}" presName="connectorText" presStyleLbl="sibTrans2D1" presStyleIdx="2" presStyleCnt="8"/>
      <dgm:spPr/>
      <dgm:t>
        <a:bodyPr/>
        <a:lstStyle/>
        <a:p>
          <a:endParaRPr lang="en-US"/>
        </a:p>
      </dgm:t>
    </dgm:pt>
    <dgm:pt modelId="{54B7453E-7162-424B-8AB3-8502A1F2A04A}" type="pres">
      <dgm:prSet presAssocID="{4F469702-BE3A-4630-B31A-F6BE840EB59B}" presName="node" presStyleLbl="node1" presStyleIdx="2" presStyleCnt="8">
        <dgm:presLayoutVars>
          <dgm:bulletEnabled val="1"/>
        </dgm:presLayoutVars>
      </dgm:prSet>
      <dgm:spPr/>
      <dgm:t>
        <a:bodyPr/>
        <a:lstStyle/>
        <a:p>
          <a:endParaRPr lang="en-US"/>
        </a:p>
      </dgm:t>
    </dgm:pt>
    <dgm:pt modelId="{E0FB21D1-21A8-4D68-9E9F-D99949660283}" type="pres">
      <dgm:prSet presAssocID="{EE21326D-02EF-40D7-9DD1-A591661506DD}" presName="parTrans" presStyleLbl="sibTrans2D1" presStyleIdx="3" presStyleCnt="8"/>
      <dgm:spPr/>
      <dgm:t>
        <a:bodyPr/>
        <a:lstStyle/>
        <a:p>
          <a:endParaRPr lang="en-US"/>
        </a:p>
      </dgm:t>
    </dgm:pt>
    <dgm:pt modelId="{A3635C17-61F4-465E-902A-3D360AF87AFD}" type="pres">
      <dgm:prSet presAssocID="{EE21326D-02EF-40D7-9DD1-A591661506DD}" presName="connectorText" presStyleLbl="sibTrans2D1" presStyleIdx="3" presStyleCnt="8"/>
      <dgm:spPr/>
      <dgm:t>
        <a:bodyPr/>
        <a:lstStyle/>
        <a:p>
          <a:endParaRPr lang="en-US"/>
        </a:p>
      </dgm:t>
    </dgm:pt>
    <dgm:pt modelId="{DA4654C6-EE02-4758-9806-F25CB333C390}" type="pres">
      <dgm:prSet presAssocID="{5D442AAC-55D1-4A4A-8968-63D5D10C6626}" presName="node" presStyleLbl="node1" presStyleIdx="3" presStyleCnt="8">
        <dgm:presLayoutVars>
          <dgm:bulletEnabled val="1"/>
        </dgm:presLayoutVars>
      </dgm:prSet>
      <dgm:spPr/>
      <dgm:t>
        <a:bodyPr/>
        <a:lstStyle/>
        <a:p>
          <a:endParaRPr lang="en-US"/>
        </a:p>
      </dgm:t>
    </dgm:pt>
    <dgm:pt modelId="{7E5717D5-F20F-4AE4-B17E-99F8DBB4FCC2}" type="pres">
      <dgm:prSet presAssocID="{44070DE5-84A1-40EA-8543-E0261F227C9B}" presName="parTrans" presStyleLbl="sibTrans2D1" presStyleIdx="4" presStyleCnt="8"/>
      <dgm:spPr/>
      <dgm:t>
        <a:bodyPr/>
        <a:lstStyle/>
        <a:p>
          <a:endParaRPr lang="en-US"/>
        </a:p>
      </dgm:t>
    </dgm:pt>
    <dgm:pt modelId="{E09E1AF6-3131-4BAF-B55F-A3E8D35CF1A3}" type="pres">
      <dgm:prSet presAssocID="{44070DE5-84A1-40EA-8543-E0261F227C9B}" presName="connectorText" presStyleLbl="sibTrans2D1" presStyleIdx="4" presStyleCnt="8"/>
      <dgm:spPr/>
      <dgm:t>
        <a:bodyPr/>
        <a:lstStyle/>
        <a:p>
          <a:endParaRPr lang="en-US"/>
        </a:p>
      </dgm:t>
    </dgm:pt>
    <dgm:pt modelId="{1EDA36E8-67E1-4DA3-BED5-DC65A2CA17E4}" type="pres">
      <dgm:prSet presAssocID="{DC8029C5-9971-42E8-A0B3-0B38C4C6CC8B}" presName="node" presStyleLbl="node1" presStyleIdx="4" presStyleCnt="8">
        <dgm:presLayoutVars>
          <dgm:bulletEnabled val="1"/>
        </dgm:presLayoutVars>
      </dgm:prSet>
      <dgm:spPr/>
      <dgm:t>
        <a:bodyPr/>
        <a:lstStyle/>
        <a:p>
          <a:endParaRPr lang="en-US"/>
        </a:p>
      </dgm:t>
    </dgm:pt>
    <dgm:pt modelId="{48D573BE-E916-4628-815A-F87EF07D0726}" type="pres">
      <dgm:prSet presAssocID="{D62566EE-69B7-42AA-A4FA-A966B04F38AD}" presName="parTrans" presStyleLbl="sibTrans2D1" presStyleIdx="5" presStyleCnt="8"/>
      <dgm:spPr/>
      <dgm:t>
        <a:bodyPr/>
        <a:lstStyle/>
        <a:p>
          <a:endParaRPr lang="en-US"/>
        </a:p>
      </dgm:t>
    </dgm:pt>
    <dgm:pt modelId="{951D4DB1-90DD-4352-B338-8D72B0014275}" type="pres">
      <dgm:prSet presAssocID="{D62566EE-69B7-42AA-A4FA-A966B04F38AD}" presName="connectorText" presStyleLbl="sibTrans2D1" presStyleIdx="5" presStyleCnt="8"/>
      <dgm:spPr/>
      <dgm:t>
        <a:bodyPr/>
        <a:lstStyle/>
        <a:p>
          <a:endParaRPr lang="en-US"/>
        </a:p>
      </dgm:t>
    </dgm:pt>
    <dgm:pt modelId="{A1837370-15DD-4EA3-A8C1-2FD3AF00C9CF}" type="pres">
      <dgm:prSet presAssocID="{0CD7397B-27A8-4F41-9E35-A491AE4AF73A}" presName="node" presStyleLbl="node1" presStyleIdx="5" presStyleCnt="8">
        <dgm:presLayoutVars>
          <dgm:bulletEnabled val="1"/>
        </dgm:presLayoutVars>
      </dgm:prSet>
      <dgm:spPr/>
      <dgm:t>
        <a:bodyPr/>
        <a:lstStyle/>
        <a:p>
          <a:endParaRPr lang="en-US"/>
        </a:p>
      </dgm:t>
    </dgm:pt>
    <dgm:pt modelId="{6EC3362B-BB3E-4917-B76E-D8F18F647442}" type="pres">
      <dgm:prSet presAssocID="{6B6E7333-8726-45F9-AECA-3C8DA1AA24B5}" presName="parTrans" presStyleLbl="sibTrans2D1" presStyleIdx="6" presStyleCnt="8"/>
      <dgm:spPr/>
      <dgm:t>
        <a:bodyPr/>
        <a:lstStyle/>
        <a:p>
          <a:endParaRPr lang="en-US"/>
        </a:p>
      </dgm:t>
    </dgm:pt>
    <dgm:pt modelId="{04B2BF40-969A-446B-88CC-6D017A2088F1}" type="pres">
      <dgm:prSet presAssocID="{6B6E7333-8726-45F9-AECA-3C8DA1AA24B5}" presName="connectorText" presStyleLbl="sibTrans2D1" presStyleIdx="6" presStyleCnt="8"/>
      <dgm:spPr/>
      <dgm:t>
        <a:bodyPr/>
        <a:lstStyle/>
        <a:p>
          <a:endParaRPr lang="en-US"/>
        </a:p>
      </dgm:t>
    </dgm:pt>
    <dgm:pt modelId="{FF38C3C3-C50B-4364-9FC7-270C9C02542F}" type="pres">
      <dgm:prSet presAssocID="{D556C580-9C36-43C0-AE56-457137873E8D}" presName="node" presStyleLbl="node1" presStyleIdx="6" presStyleCnt="8">
        <dgm:presLayoutVars>
          <dgm:bulletEnabled val="1"/>
        </dgm:presLayoutVars>
      </dgm:prSet>
      <dgm:spPr/>
      <dgm:t>
        <a:bodyPr/>
        <a:lstStyle/>
        <a:p>
          <a:endParaRPr lang="en-US"/>
        </a:p>
      </dgm:t>
    </dgm:pt>
    <dgm:pt modelId="{917E4BFF-A27B-4E80-94CF-47DB6AD006A4}" type="pres">
      <dgm:prSet presAssocID="{815F2F2B-CD64-4DE4-8ED7-1476D39632EB}" presName="parTrans" presStyleLbl="sibTrans2D1" presStyleIdx="7" presStyleCnt="8"/>
      <dgm:spPr/>
      <dgm:t>
        <a:bodyPr/>
        <a:lstStyle/>
        <a:p>
          <a:endParaRPr lang="en-US"/>
        </a:p>
      </dgm:t>
    </dgm:pt>
    <dgm:pt modelId="{126A964C-E35F-4104-905C-49CEE5440F10}" type="pres">
      <dgm:prSet presAssocID="{815F2F2B-CD64-4DE4-8ED7-1476D39632EB}" presName="connectorText" presStyleLbl="sibTrans2D1" presStyleIdx="7" presStyleCnt="8"/>
      <dgm:spPr/>
      <dgm:t>
        <a:bodyPr/>
        <a:lstStyle/>
        <a:p>
          <a:endParaRPr lang="en-US"/>
        </a:p>
      </dgm:t>
    </dgm:pt>
    <dgm:pt modelId="{2F8B251B-6248-47C2-B833-09242871B583}" type="pres">
      <dgm:prSet presAssocID="{1DAF8697-442E-415D-998F-039BB3F7783D}" presName="node" presStyleLbl="node1" presStyleIdx="7" presStyleCnt="8">
        <dgm:presLayoutVars>
          <dgm:bulletEnabled val="1"/>
        </dgm:presLayoutVars>
      </dgm:prSet>
      <dgm:spPr/>
      <dgm:t>
        <a:bodyPr/>
        <a:lstStyle/>
        <a:p>
          <a:endParaRPr lang="en-US"/>
        </a:p>
      </dgm:t>
    </dgm:pt>
  </dgm:ptLst>
  <dgm:cxnLst>
    <dgm:cxn modelId="{6AAA2A3D-84E2-48EE-B036-0BD4CCD90F47}" srcId="{604D6864-D2A5-4538-838E-103E36725644}" destId="{4F469702-BE3A-4630-B31A-F6BE840EB59B}" srcOrd="2" destOrd="0" parTransId="{653AEA67-7B63-4DF6-8B23-60F5DF921F5A}" sibTransId="{DAA47075-BB58-4094-9108-D782AA3833B2}"/>
    <dgm:cxn modelId="{59E5E2C9-5A14-410A-A940-114943D44A9E}" srcId="{C6830E24-E410-424D-A919-87D56D72DB8E}" destId="{604D6864-D2A5-4538-838E-103E36725644}" srcOrd="0" destOrd="0" parTransId="{824A64D8-0D33-4BAC-90DD-201FB150DC1C}" sibTransId="{0E8246BB-5CF1-4626-B7BF-9F9CD12510A5}"/>
    <dgm:cxn modelId="{80AD5E15-AD22-46EA-871C-F86F1A3E8C73}" srcId="{604D6864-D2A5-4538-838E-103E36725644}" destId="{CC5CD1D4-6A04-4224-BC10-8919B9D26A4C}" srcOrd="0" destOrd="0" parTransId="{AD005A56-7871-48CE-995E-7AEB95E3DD06}" sibTransId="{9245DF3E-9DD9-4BC2-AD47-2E63602F3DB4}"/>
    <dgm:cxn modelId="{53CD5EC4-A4D3-4390-93A0-51EF4CA626AC}" type="presOf" srcId="{653AEA67-7B63-4DF6-8B23-60F5DF921F5A}" destId="{977BE93C-CD5B-4059-A050-8B690EB35CBC}" srcOrd="0" destOrd="0" presId="urn:microsoft.com/office/officeart/2005/8/layout/radial5"/>
    <dgm:cxn modelId="{A8A5DE24-0142-4733-AD0B-368BBCA24D87}" type="presOf" srcId="{EE21326D-02EF-40D7-9DD1-A591661506DD}" destId="{E0FB21D1-21A8-4D68-9E9F-D99949660283}" srcOrd="0" destOrd="0" presId="urn:microsoft.com/office/officeart/2005/8/layout/radial5"/>
    <dgm:cxn modelId="{A122238F-55CC-45FF-B0A7-FEB878F0B54F}" type="presOf" srcId="{44070DE5-84A1-40EA-8543-E0261F227C9B}" destId="{7E5717D5-F20F-4AE4-B17E-99F8DBB4FCC2}" srcOrd="0" destOrd="0" presId="urn:microsoft.com/office/officeart/2005/8/layout/radial5"/>
    <dgm:cxn modelId="{74FCB28B-76DB-45D9-84DE-03D71B3A2BD5}" type="presOf" srcId="{732CAE98-2360-42D4-8BCF-96079CC6F39A}" destId="{DAB83FC4-FC39-4EA9-9B00-C1DD32C40D9F}" srcOrd="0" destOrd="0" presId="urn:microsoft.com/office/officeart/2005/8/layout/radial5"/>
    <dgm:cxn modelId="{F93E8DC4-FEE4-4080-94D7-76C3F7078884}" type="presOf" srcId="{44070DE5-84A1-40EA-8543-E0261F227C9B}" destId="{E09E1AF6-3131-4BAF-B55F-A3E8D35CF1A3}" srcOrd="1" destOrd="0" presId="urn:microsoft.com/office/officeart/2005/8/layout/radial5"/>
    <dgm:cxn modelId="{2F9ABCF3-2440-4A1A-859D-7F33F7B04A50}" srcId="{604D6864-D2A5-4538-838E-103E36725644}" destId="{D556C580-9C36-43C0-AE56-457137873E8D}" srcOrd="6" destOrd="0" parTransId="{6B6E7333-8726-45F9-AECA-3C8DA1AA24B5}" sibTransId="{86B65AE9-C31C-4C0D-B8BE-DAA8ED5CBFD2}"/>
    <dgm:cxn modelId="{A44EC0BD-57D7-496F-8F93-91897EA3E77F}" type="presOf" srcId="{D62566EE-69B7-42AA-A4FA-A966B04F38AD}" destId="{951D4DB1-90DD-4352-B338-8D72B0014275}" srcOrd="1" destOrd="0" presId="urn:microsoft.com/office/officeart/2005/8/layout/radial5"/>
    <dgm:cxn modelId="{5996335D-ED10-470E-A591-94563519F16B}" srcId="{604D6864-D2A5-4538-838E-103E36725644}" destId="{5D442AAC-55D1-4A4A-8968-63D5D10C6626}" srcOrd="3" destOrd="0" parTransId="{EE21326D-02EF-40D7-9DD1-A591661506DD}" sibTransId="{5463D8CD-C95C-48AF-9361-B9637AAD6613}"/>
    <dgm:cxn modelId="{2BA42F7B-F5B7-494A-AC4B-64F1CDF3AAE9}" type="presOf" srcId="{4F469702-BE3A-4630-B31A-F6BE840EB59B}" destId="{54B7453E-7162-424B-8AB3-8502A1F2A04A}" srcOrd="0" destOrd="0" presId="urn:microsoft.com/office/officeart/2005/8/layout/radial5"/>
    <dgm:cxn modelId="{AFD82CB5-0234-4FD4-BBB5-26198E7E6293}" srcId="{604D6864-D2A5-4538-838E-103E36725644}" destId="{1DAF8697-442E-415D-998F-039BB3F7783D}" srcOrd="7" destOrd="0" parTransId="{815F2F2B-CD64-4DE4-8ED7-1476D39632EB}" sibTransId="{EC4513E2-FB1F-424E-8092-DB23A76F9DC8}"/>
    <dgm:cxn modelId="{8D86E965-A040-473A-B10A-310C4DF40044}" type="presOf" srcId="{815F2F2B-CD64-4DE4-8ED7-1476D39632EB}" destId="{126A964C-E35F-4104-905C-49CEE5440F10}" srcOrd="1" destOrd="0" presId="urn:microsoft.com/office/officeart/2005/8/layout/radial5"/>
    <dgm:cxn modelId="{4A0D9E32-83EF-48FC-8BE2-B130158B32C0}" srcId="{604D6864-D2A5-4538-838E-103E36725644}" destId="{DC8029C5-9971-42E8-A0B3-0B38C4C6CC8B}" srcOrd="4" destOrd="0" parTransId="{44070DE5-84A1-40EA-8543-E0261F227C9B}" sibTransId="{C58CC406-0CEC-46B8-8DA1-3D85F66269D9}"/>
    <dgm:cxn modelId="{663343A9-AE6A-487E-990D-A58EA101980A}" type="presOf" srcId="{815F2F2B-CD64-4DE4-8ED7-1476D39632EB}" destId="{917E4BFF-A27B-4E80-94CF-47DB6AD006A4}" srcOrd="0" destOrd="0" presId="urn:microsoft.com/office/officeart/2005/8/layout/radial5"/>
    <dgm:cxn modelId="{9644CCFD-C105-406E-8394-B7789C8B08D7}" type="presOf" srcId="{D556C580-9C36-43C0-AE56-457137873E8D}" destId="{FF38C3C3-C50B-4364-9FC7-270C9C02542F}" srcOrd="0" destOrd="0" presId="urn:microsoft.com/office/officeart/2005/8/layout/radial5"/>
    <dgm:cxn modelId="{9461B0D3-5DF5-47A9-A1E3-A04C3913E22C}" type="presOf" srcId="{38467ED2-EF1E-40E6-964D-8829A04EF63C}" destId="{FC2E92B8-482F-41A6-B79A-9CE456214EE8}" srcOrd="1" destOrd="0" presId="urn:microsoft.com/office/officeart/2005/8/layout/radial5"/>
    <dgm:cxn modelId="{936C735A-17D2-429A-B7DB-E88E6E3084AB}" type="presOf" srcId="{0CD7397B-27A8-4F41-9E35-A491AE4AF73A}" destId="{A1837370-15DD-4EA3-A8C1-2FD3AF00C9CF}" srcOrd="0" destOrd="0" presId="urn:microsoft.com/office/officeart/2005/8/layout/radial5"/>
    <dgm:cxn modelId="{C5034CFC-C75F-4CA9-A9D4-0BD6F65A263F}" type="presOf" srcId="{604D6864-D2A5-4538-838E-103E36725644}" destId="{26210397-EDFA-40ED-8B66-6165644E8857}" srcOrd="0" destOrd="0" presId="urn:microsoft.com/office/officeart/2005/8/layout/radial5"/>
    <dgm:cxn modelId="{1B8229A1-62EF-481A-9335-28870C019701}" type="presOf" srcId="{38467ED2-EF1E-40E6-964D-8829A04EF63C}" destId="{C19542BA-776D-4D66-A9E5-A761CAB76F70}" srcOrd="0" destOrd="0" presId="urn:microsoft.com/office/officeart/2005/8/layout/radial5"/>
    <dgm:cxn modelId="{35DB4D6E-0E43-472C-B653-3F9E983A9898}" type="presOf" srcId="{6B6E7333-8726-45F9-AECA-3C8DA1AA24B5}" destId="{04B2BF40-969A-446B-88CC-6D017A2088F1}" srcOrd="1" destOrd="0" presId="urn:microsoft.com/office/officeart/2005/8/layout/radial5"/>
    <dgm:cxn modelId="{1E3C8A97-2219-4F5A-B340-0AB5F7B36891}" type="presOf" srcId="{6B6E7333-8726-45F9-AECA-3C8DA1AA24B5}" destId="{6EC3362B-BB3E-4917-B76E-D8F18F647442}" srcOrd="0" destOrd="0" presId="urn:microsoft.com/office/officeart/2005/8/layout/radial5"/>
    <dgm:cxn modelId="{31C61077-5075-4EEA-8692-709B1E234EA9}" type="presOf" srcId="{EE21326D-02EF-40D7-9DD1-A591661506DD}" destId="{A3635C17-61F4-465E-902A-3D360AF87AFD}" srcOrd="1" destOrd="0" presId="urn:microsoft.com/office/officeart/2005/8/layout/radial5"/>
    <dgm:cxn modelId="{88A07859-8620-41EF-B126-8345CC56BD9F}" srcId="{604D6864-D2A5-4538-838E-103E36725644}" destId="{0CD7397B-27A8-4F41-9E35-A491AE4AF73A}" srcOrd="5" destOrd="0" parTransId="{D62566EE-69B7-42AA-A4FA-A966B04F38AD}" sibTransId="{854170FE-4217-47D2-BCCE-E7CDC045927E}"/>
    <dgm:cxn modelId="{161CC4D1-3B15-4647-940E-601F789A20E8}" type="presOf" srcId="{C6830E24-E410-424D-A919-87D56D72DB8E}" destId="{6873BB8F-528B-413A-BDAA-82EE919D9E32}" srcOrd="0" destOrd="0" presId="urn:microsoft.com/office/officeart/2005/8/layout/radial5"/>
    <dgm:cxn modelId="{DCF44928-9A8A-4E29-9B18-5B97F6EFE8C1}" type="presOf" srcId="{1DAF8697-442E-415D-998F-039BB3F7783D}" destId="{2F8B251B-6248-47C2-B833-09242871B583}" srcOrd="0" destOrd="0" presId="urn:microsoft.com/office/officeart/2005/8/layout/radial5"/>
    <dgm:cxn modelId="{3EBAD9CE-2CAD-48C5-BF8B-B056C2DDCBB8}" type="presOf" srcId="{AD005A56-7871-48CE-995E-7AEB95E3DD06}" destId="{9110BD52-356E-4D52-8B55-BB82716E589E}" srcOrd="1" destOrd="0" presId="urn:microsoft.com/office/officeart/2005/8/layout/radial5"/>
    <dgm:cxn modelId="{7CEEF930-D2B7-4280-B31E-2752FA944A70}" type="presOf" srcId="{5D442AAC-55D1-4A4A-8968-63D5D10C6626}" destId="{DA4654C6-EE02-4758-9806-F25CB333C390}" srcOrd="0" destOrd="0" presId="urn:microsoft.com/office/officeart/2005/8/layout/radial5"/>
    <dgm:cxn modelId="{487A79B7-F04C-4960-8836-F8410DC1B2F4}" type="presOf" srcId="{CC5CD1D4-6A04-4224-BC10-8919B9D26A4C}" destId="{1912DF6A-05CC-4D36-A4C6-8A669C64D668}" srcOrd="0" destOrd="0" presId="urn:microsoft.com/office/officeart/2005/8/layout/radial5"/>
    <dgm:cxn modelId="{BB0C3C12-9B10-4CED-8194-32610EDBA360}" type="presOf" srcId="{AD005A56-7871-48CE-995E-7AEB95E3DD06}" destId="{9FB9003C-163E-43FC-B294-420BECF37929}" srcOrd="0" destOrd="0" presId="urn:microsoft.com/office/officeart/2005/8/layout/radial5"/>
    <dgm:cxn modelId="{E97680D7-C305-4223-967B-A43330120E12}" type="presOf" srcId="{DC8029C5-9971-42E8-A0B3-0B38C4C6CC8B}" destId="{1EDA36E8-67E1-4DA3-BED5-DC65A2CA17E4}" srcOrd="0" destOrd="0" presId="urn:microsoft.com/office/officeart/2005/8/layout/radial5"/>
    <dgm:cxn modelId="{E77A459E-4E41-4636-8873-92FFE2EBA31F}" type="presOf" srcId="{D62566EE-69B7-42AA-A4FA-A966B04F38AD}" destId="{48D573BE-E916-4628-815A-F87EF07D0726}" srcOrd="0" destOrd="0" presId="urn:microsoft.com/office/officeart/2005/8/layout/radial5"/>
    <dgm:cxn modelId="{2DF0691D-69F1-47FB-AA2F-BB71C4A541DF}" type="presOf" srcId="{653AEA67-7B63-4DF6-8B23-60F5DF921F5A}" destId="{BF2DB049-E12D-4508-B8CE-9152071F7D3F}" srcOrd="1" destOrd="0" presId="urn:microsoft.com/office/officeart/2005/8/layout/radial5"/>
    <dgm:cxn modelId="{ECAB5B3D-04F5-4043-9943-F0C84BFEC8E4}" srcId="{604D6864-D2A5-4538-838E-103E36725644}" destId="{732CAE98-2360-42D4-8BCF-96079CC6F39A}" srcOrd="1" destOrd="0" parTransId="{38467ED2-EF1E-40E6-964D-8829A04EF63C}" sibTransId="{153E374D-9595-47DA-B617-59C58DFBA14E}"/>
    <dgm:cxn modelId="{3C9A3FF5-52FD-495E-984B-8A2CD816FF6B}" type="presParOf" srcId="{6873BB8F-528B-413A-BDAA-82EE919D9E32}" destId="{26210397-EDFA-40ED-8B66-6165644E8857}" srcOrd="0" destOrd="0" presId="urn:microsoft.com/office/officeart/2005/8/layout/radial5"/>
    <dgm:cxn modelId="{FE973785-2857-408F-BFFD-0B9F89A9B879}" type="presParOf" srcId="{6873BB8F-528B-413A-BDAA-82EE919D9E32}" destId="{9FB9003C-163E-43FC-B294-420BECF37929}" srcOrd="1" destOrd="0" presId="urn:microsoft.com/office/officeart/2005/8/layout/radial5"/>
    <dgm:cxn modelId="{0038061F-44E7-44E1-948E-FD805F2A6FF3}" type="presParOf" srcId="{9FB9003C-163E-43FC-B294-420BECF37929}" destId="{9110BD52-356E-4D52-8B55-BB82716E589E}" srcOrd="0" destOrd="0" presId="urn:microsoft.com/office/officeart/2005/8/layout/radial5"/>
    <dgm:cxn modelId="{A98BF9E0-8AA3-4B0B-84BF-BACFA8D55E4D}" type="presParOf" srcId="{6873BB8F-528B-413A-BDAA-82EE919D9E32}" destId="{1912DF6A-05CC-4D36-A4C6-8A669C64D668}" srcOrd="2" destOrd="0" presId="urn:microsoft.com/office/officeart/2005/8/layout/radial5"/>
    <dgm:cxn modelId="{182D18CE-BE57-43B3-B4F0-24266E99ECBA}" type="presParOf" srcId="{6873BB8F-528B-413A-BDAA-82EE919D9E32}" destId="{C19542BA-776D-4D66-A9E5-A761CAB76F70}" srcOrd="3" destOrd="0" presId="urn:microsoft.com/office/officeart/2005/8/layout/radial5"/>
    <dgm:cxn modelId="{C6B82990-0FCD-445D-A992-947C3387EC2A}" type="presParOf" srcId="{C19542BA-776D-4D66-A9E5-A761CAB76F70}" destId="{FC2E92B8-482F-41A6-B79A-9CE456214EE8}" srcOrd="0" destOrd="0" presId="urn:microsoft.com/office/officeart/2005/8/layout/radial5"/>
    <dgm:cxn modelId="{E0F3CD45-E03C-4EFA-949C-B107F8B3A8C9}" type="presParOf" srcId="{6873BB8F-528B-413A-BDAA-82EE919D9E32}" destId="{DAB83FC4-FC39-4EA9-9B00-C1DD32C40D9F}" srcOrd="4" destOrd="0" presId="urn:microsoft.com/office/officeart/2005/8/layout/radial5"/>
    <dgm:cxn modelId="{DB420D83-D2EB-4995-80F6-3DD79941AB05}" type="presParOf" srcId="{6873BB8F-528B-413A-BDAA-82EE919D9E32}" destId="{977BE93C-CD5B-4059-A050-8B690EB35CBC}" srcOrd="5" destOrd="0" presId="urn:microsoft.com/office/officeart/2005/8/layout/radial5"/>
    <dgm:cxn modelId="{843E6970-A493-4143-851F-CBEAD1E77489}" type="presParOf" srcId="{977BE93C-CD5B-4059-A050-8B690EB35CBC}" destId="{BF2DB049-E12D-4508-B8CE-9152071F7D3F}" srcOrd="0" destOrd="0" presId="urn:microsoft.com/office/officeart/2005/8/layout/radial5"/>
    <dgm:cxn modelId="{39A95799-CE1C-4FAF-8A79-4AE5D22FE783}" type="presParOf" srcId="{6873BB8F-528B-413A-BDAA-82EE919D9E32}" destId="{54B7453E-7162-424B-8AB3-8502A1F2A04A}" srcOrd="6" destOrd="0" presId="urn:microsoft.com/office/officeart/2005/8/layout/radial5"/>
    <dgm:cxn modelId="{F4127AEF-B314-4DE2-8C51-24B39F038230}" type="presParOf" srcId="{6873BB8F-528B-413A-BDAA-82EE919D9E32}" destId="{E0FB21D1-21A8-4D68-9E9F-D99949660283}" srcOrd="7" destOrd="0" presId="urn:microsoft.com/office/officeart/2005/8/layout/radial5"/>
    <dgm:cxn modelId="{EEFC29CE-4130-4CB3-AEEC-0FC3F4A59C5B}" type="presParOf" srcId="{E0FB21D1-21A8-4D68-9E9F-D99949660283}" destId="{A3635C17-61F4-465E-902A-3D360AF87AFD}" srcOrd="0" destOrd="0" presId="urn:microsoft.com/office/officeart/2005/8/layout/radial5"/>
    <dgm:cxn modelId="{D0206316-5FE1-4B65-8B0D-8E8AE9B5E8EC}" type="presParOf" srcId="{6873BB8F-528B-413A-BDAA-82EE919D9E32}" destId="{DA4654C6-EE02-4758-9806-F25CB333C390}" srcOrd="8" destOrd="0" presId="urn:microsoft.com/office/officeart/2005/8/layout/radial5"/>
    <dgm:cxn modelId="{7C402CE5-029E-403E-B3A8-60B88A299D8A}" type="presParOf" srcId="{6873BB8F-528B-413A-BDAA-82EE919D9E32}" destId="{7E5717D5-F20F-4AE4-B17E-99F8DBB4FCC2}" srcOrd="9" destOrd="0" presId="urn:microsoft.com/office/officeart/2005/8/layout/radial5"/>
    <dgm:cxn modelId="{3D2E792B-DE20-490A-9168-852DABA0D21E}" type="presParOf" srcId="{7E5717D5-F20F-4AE4-B17E-99F8DBB4FCC2}" destId="{E09E1AF6-3131-4BAF-B55F-A3E8D35CF1A3}" srcOrd="0" destOrd="0" presId="urn:microsoft.com/office/officeart/2005/8/layout/radial5"/>
    <dgm:cxn modelId="{D402A5EB-3352-477C-A384-AB4716B5CE6A}" type="presParOf" srcId="{6873BB8F-528B-413A-BDAA-82EE919D9E32}" destId="{1EDA36E8-67E1-4DA3-BED5-DC65A2CA17E4}" srcOrd="10" destOrd="0" presId="urn:microsoft.com/office/officeart/2005/8/layout/radial5"/>
    <dgm:cxn modelId="{16FAFF5A-CB06-402A-A895-CE489DC01657}" type="presParOf" srcId="{6873BB8F-528B-413A-BDAA-82EE919D9E32}" destId="{48D573BE-E916-4628-815A-F87EF07D0726}" srcOrd="11" destOrd="0" presId="urn:microsoft.com/office/officeart/2005/8/layout/radial5"/>
    <dgm:cxn modelId="{CA91D121-B50A-406C-B426-CBF767A42DF6}" type="presParOf" srcId="{48D573BE-E916-4628-815A-F87EF07D0726}" destId="{951D4DB1-90DD-4352-B338-8D72B0014275}" srcOrd="0" destOrd="0" presId="urn:microsoft.com/office/officeart/2005/8/layout/radial5"/>
    <dgm:cxn modelId="{AC7192EA-9519-41F8-894C-A2158BE87DF0}" type="presParOf" srcId="{6873BB8F-528B-413A-BDAA-82EE919D9E32}" destId="{A1837370-15DD-4EA3-A8C1-2FD3AF00C9CF}" srcOrd="12" destOrd="0" presId="urn:microsoft.com/office/officeart/2005/8/layout/radial5"/>
    <dgm:cxn modelId="{50127AF1-D877-42C8-BDEB-EBFF433C7230}" type="presParOf" srcId="{6873BB8F-528B-413A-BDAA-82EE919D9E32}" destId="{6EC3362B-BB3E-4917-B76E-D8F18F647442}" srcOrd="13" destOrd="0" presId="urn:microsoft.com/office/officeart/2005/8/layout/radial5"/>
    <dgm:cxn modelId="{84D8F3FF-6621-453F-8523-BD3BBFF98226}" type="presParOf" srcId="{6EC3362B-BB3E-4917-B76E-D8F18F647442}" destId="{04B2BF40-969A-446B-88CC-6D017A2088F1}" srcOrd="0" destOrd="0" presId="urn:microsoft.com/office/officeart/2005/8/layout/radial5"/>
    <dgm:cxn modelId="{8677F767-A579-4C6B-B827-C2F7B7EA08FD}" type="presParOf" srcId="{6873BB8F-528B-413A-BDAA-82EE919D9E32}" destId="{FF38C3C3-C50B-4364-9FC7-270C9C02542F}" srcOrd="14" destOrd="0" presId="urn:microsoft.com/office/officeart/2005/8/layout/radial5"/>
    <dgm:cxn modelId="{D51CDB2B-9EE9-40C3-AF56-25F9F3A15927}" type="presParOf" srcId="{6873BB8F-528B-413A-BDAA-82EE919D9E32}" destId="{917E4BFF-A27B-4E80-94CF-47DB6AD006A4}" srcOrd="15" destOrd="0" presId="urn:microsoft.com/office/officeart/2005/8/layout/radial5"/>
    <dgm:cxn modelId="{E6653FE8-3ACC-46BA-86E6-86F7A77CB157}" type="presParOf" srcId="{917E4BFF-A27B-4E80-94CF-47DB6AD006A4}" destId="{126A964C-E35F-4104-905C-49CEE5440F10}" srcOrd="0" destOrd="0" presId="urn:microsoft.com/office/officeart/2005/8/layout/radial5"/>
    <dgm:cxn modelId="{1796E3C6-8EB1-4800-BC0F-BD5CA82F1E89}" type="presParOf" srcId="{6873BB8F-528B-413A-BDAA-82EE919D9E32}" destId="{2F8B251B-6248-47C2-B833-09242871B583}"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10397-EDFA-40ED-8B66-6165644E8857}">
      <dsp:nvSpPr>
        <dsp:cNvPr id="0" name=""/>
        <dsp:cNvSpPr/>
      </dsp:nvSpPr>
      <dsp:spPr>
        <a:xfrm>
          <a:off x="3943226" y="2268885"/>
          <a:ext cx="1517040" cy="151704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bn-BD" sz="2400" b="1" kern="1200" dirty="0" smtClean="0">
              <a:ln w="12700"/>
              <a:latin typeface="NikoshBAN" pitchFamily="2" charset="0"/>
              <a:cs typeface="NikoshBAN" pitchFamily="2" charset="0"/>
            </a:rPr>
            <a:t>কুটির শিল্পের বৈশিষ্ট্য</a:t>
          </a:r>
          <a:endParaRPr lang="en-US" sz="2400" kern="1200" dirty="0"/>
        </a:p>
      </dsp:txBody>
      <dsp:txXfrm>
        <a:off x="4165391" y="2491050"/>
        <a:ext cx="1072710" cy="1072710"/>
      </dsp:txXfrm>
    </dsp:sp>
    <dsp:sp modelId="{9FB9003C-163E-43FC-B294-420BECF37929}">
      <dsp:nvSpPr>
        <dsp:cNvPr id="0" name=""/>
        <dsp:cNvSpPr/>
      </dsp:nvSpPr>
      <dsp:spPr>
        <a:xfrm rot="16200000">
          <a:off x="4468131" y="1583428"/>
          <a:ext cx="467230" cy="515793"/>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4538216" y="1756672"/>
        <a:ext cx="327061" cy="309475"/>
      </dsp:txXfrm>
    </dsp:sp>
    <dsp:sp modelId="{1912DF6A-05CC-4D36-A4C6-8A669C64D668}">
      <dsp:nvSpPr>
        <dsp:cNvPr id="0" name=""/>
        <dsp:cNvSpPr/>
      </dsp:nvSpPr>
      <dsp:spPr>
        <a:xfrm>
          <a:off x="4019078" y="21982"/>
          <a:ext cx="1365336" cy="136533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bn-BD" sz="2000" b="1" kern="1200" dirty="0" smtClean="0">
              <a:ln w="3175">
                <a:noFill/>
              </a:ln>
              <a:effectLst/>
              <a:latin typeface="NikoshBAN" panose="02000000000000000000" pitchFamily="2" charset="0"/>
              <a:cs typeface="NikoshBAN" panose="02000000000000000000" pitchFamily="2" charset="0"/>
            </a:rPr>
            <a:t>পারিবারিক ঐতিহ্য</a:t>
          </a:r>
          <a:endParaRPr lang="en-US" sz="2000" b="1" kern="1200" dirty="0"/>
        </a:p>
      </dsp:txBody>
      <dsp:txXfrm>
        <a:off x="4219027" y="221931"/>
        <a:ext cx="965438" cy="965438"/>
      </dsp:txXfrm>
    </dsp:sp>
    <dsp:sp modelId="{C19542BA-776D-4D66-A9E5-A761CAB76F70}">
      <dsp:nvSpPr>
        <dsp:cNvPr id="0" name=""/>
        <dsp:cNvSpPr/>
      </dsp:nvSpPr>
      <dsp:spPr>
        <a:xfrm rot="18900000">
          <a:off x="5306816" y="1930823"/>
          <a:ext cx="467230" cy="515793"/>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5327343" y="2083539"/>
        <a:ext cx="327061" cy="309475"/>
      </dsp:txXfrm>
    </dsp:sp>
    <dsp:sp modelId="{DAB83FC4-FC39-4EA9-9B00-C1DD32C40D9F}">
      <dsp:nvSpPr>
        <dsp:cNvPr id="0" name=""/>
        <dsp:cNvSpPr/>
      </dsp:nvSpPr>
      <dsp:spPr>
        <a:xfrm>
          <a:off x="5661513" y="702301"/>
          <a:ext cx="1365336" cy="136533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bn-BD" sz="2100" b="1" kern="1200" dirty="0" smtClean="0">
              <a:effectLst/>
              <a:latin typeface="NikoshBAN" panose="02000000000000000000" pitchFamily="2" charset="0"/>
              <a:cs typeface="NikoshBAN" panose="02000000000000000000" pitchFamily="2" charset="0"/>
            </a:rPr>
            <a:t>পারিবারিক সহযোগিতা</a:t>
          </a:r>
          <a:endParaRPr lang="en-US" sz="2100" b="1" kern="1200" dirty="0"/>
        </a:p>
      </dsp:txBody>
      <dsp:txXfrm>
        <a:off x="5861462" y="902250"/>
        <a:ext cx="965438" cy="965438"/>
      </dsp:txXfrm>
    </dsp:sp>
    <dsp:sp modelId="{977BE93C-CD5B-4059-A050-8B690EB35CBC}">
      <dsp:nvSpPr>
        <dsp:cNvPr id="0" name=""/>
        <dsp:cNvSpPr/>
      </dsp:nvSpPr>
      <dsp:spPr>
        <a:xfrm>
          <a:off x="5654211" y="2769508"/>
          <a:ext cx="467230" cy="515793"/>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5654211" y="2872667"/>
        <a:ext cx="327061" cy="309475"/>
      </dsp:txXfrm>
    </dsp:sp>
    <dsp:sp modelId="{54B7453E-7162-424B-8AB3-8502A1F2A04A}">
      <dsp:nvSpPr>
        <dsp:cNvPr id="0" name=""/>
        <dsp:cNvSpPr/>
      </dsp:nvSpPr>
      <dsp:spPr>
        <a:xfrm>
          <a:off x="6341832" y="2344737"/>
          <a:ext cx="1365336" cy="136533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bn-BD" sz="2100" b="1" kern="1200" dirty="0" smtClean="0">
              <a:effectLst/>
              <a:latin typeface="NikoshBAN" panose="02000000000000000000" pitchFamily="2" charset="0"/>
              <a:cs typeface="NikoshBAN" panose="02000000000000000000" pitchFamily="2" charset="0"/>
            </a:rPr>
            <a:t>স্বল্প মূলধন</a:t>
          </a:r>
          <a:endParaRPr lang="en-US" sz="2100" b="1" kern="1200" dirty="0"/>
        </a:p>
      </dsp:txBody>
      <dsp:txXfrm>
        <a:off x="6541781" y="2544686"/>
        <a:ext cx="965438" cy="965438"/>
      </dsp:txXfrm>
    </dsp:sp>
    <dsp:sp modelId="{E0FB21D1-21A8-4D68-9E9F-D99949660283}">
      <dsp:nvSpPr>
        <dsp:cNvPr id="0" name=""/>
        <dsp:cNvSpPr/>
      </dsp:nvSpPr>
      <dsp:spPr>
        <a:xfrm rot="2700000">
          <a:off x="5306816" y="3608193"/>
          <a:ext cx="467230" cy="515793"/>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5327343" y="3661795"/>
        <a:ext cx="327061" cy="309475"/>
      </dsp:txXfrm>
    </dsp:sp>
    <dsp:sp modelId="{DA4654C6-EE02-4758-9806-F25CB333C390}">
      <dsp:nvSpPr>
        <dsp:cNvPr id="0" name=""/>
        <dsp:cNvSpPr/>
      </dsp:nvSpPr>
      <dsp:spPr>
        <a:xfrm>
          <a:off x="5661513" y="3987172"/>
          <a:ext cx="1365336" cy="136533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bn-BD" sz="2100" b="1" kern="1200" dirty="0" smtClean="0">
              <a:effectLst/>
              <a:latin typeface="NikoshBAN" panose="02000000000000000000" pitchFamily="2" charset="0"/>
              <a:cs typeface="NikoshBAN" panose="02000000000000000000" pitchFamily="2" charset="0"/>
            </a:rPr>
            <a:t>স্বল্প জনবল</a:t>
          </a:r>
          <a:endParaRPr lang="en-US" sz="2100" b="1" kern="1200" dirty="0"/>
        </a:p>
      </dsp:txBody>
      <dsp:txXfrm>
        <a:off x="5861462" y="4187121"/>
        <a:ext cx="965438" cy="965438"/>
      </dsp:txXfrm>
    </dsp:sp>
    <dsp:sp modelId="{7E5717D5-F20F-4AE4-B17E-99F8DBB4FCC2}">
      <dsp:nvSpPr>
        <dsp:cNvPr id="0" name=""/>
        <dsp:cNvSpPr/>
      </dsp:nvSpPr>
      <dsp:spPr>
        <a:xfrm rot="5400000">
          <a:off x="4468131" y="3955588"/>
          <a:ext cx="467230" cy="515793"/>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4538216" y="3988663"/>
        <a:ext cx="327061" cy="309475"/>
      </dsp:txXfrm>
    </dsp:sp>
    <dsp:sp modelId="{1EDA36E8-67E1-4DA3-BED5-DC65A2CA17E4}">
      <dsp:nvSpPr>
        <dsp:cNvPr id="0" name=""/>
        <dsp:cNvSpPr/>
      </dsp:nvSpPr>
      <dsp:spPr>
        <a:xfrm>
          <a:off x="4019078" y="4667491"/>
          <a:ext cx="1365336" cy="136533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bn-BD" sz="2100" b="1" kern="1200" dirty="0" smtClean="0">
              <a:effectLst/>
              <a:latin typeface="NikoshBAN" panose="02000000000000000000" pitchFamily="2" charset="0"/>
              <a:cs typeface="NikoshBAN" panose="02000000000000000000" pitchFamily="2" charset="0"/>
            </a:rPr>
            <a:t>কারিগরী জ্ঞান</a:t>
          </a:r>
          <a:endParaRPr lang="en-US" sz="2100" b="1" kern="1200" dirty="0">
            <a:effectLst/>
            <a:latin typeface="NikoshBAN" panose="02000000000000000000" pitchFamily="2" charset="0"/>
            <a:cs typeface="NikoshBAN" panose="02000000000000000000" pitchFamily="2" charset="0"/>
          </a:endParaRPr>
        </a:p>
      </dsp:txBody>
      <dsp:txXfrm>
        <a:off x="4219027" y="4867440"/>
        <a:ext cx="965438" cy="965438"/>
      </dsp:txXfrm>
    </dsp:sp>
    <dsp:sp modelId="{48D573BE-E916-4628-815A-F87EF07D0726}">
      <dsp:nvSpPr>
        <dsp:cNvPr id="0" name=""/>
        <dsp:cNvSpPr/>
      </dsp:nvSpPr>
      <dsp:spPr>
        <a:xfrm rot="8100000">
          <a:off x="3629446" y="3608193"/>
          <a:ext cx="467230" cy="515793"/>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3749088" y="3661795"/>
        <a:ext cx="327061" cy="309475"/>
      </dsp:txXfrm>
    </dsp:sp>
    <dsp:sp modelId="{A1837370-15DD-4EA3-A8C1-2FD3AF00C9CF}">
      <dsp:nvSpPr>
        <dsp:cNvPr id="0" name=""/>
        <dsp:cNvSpPr/>
      </dsp:nvSpPr>
      <dsp:spPr>
        <a:xfrm>
          <a:off x="2376642" y="3987172"/>
          <a:ext cx="1365336" cy="136533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bn-BD" sz="2100" b="1" kern="1200" dirty="0" smtClean="0">
              <a:effectLst/>
              <a:latin typeface="NikoshBAN" panose="02000000000000000000" pitchFamily="2" charset="0"/>
              <a:cs typeface="NikoshBAN" panose="02000000000000000000" pitchFamily="2" charset="0"/>
            </a:rPr>
            <a:t>স্বল্প স্থান</a:t>
          </a:r>
          <a:endParaRPr lang="en-US" sz="2100" b="1" kern="1200" dirty="0">
            <a:effectLst/>
            <a:latin typeface="NikoshBAN" panose="02000000000000000000" pitchFamily="2" charset="0"/>
            <a:cs typeface="NikoshBAN" panose="02000000000000000000" pitchFamily="2" charset="0"/>
          </a:endParaRPr>
        </a:p>
      </dsp:txBody>
      <dsp:txXfrm>
        <a:off x="2576591" y="4187121"/>
        <a:ext cx="965438" cy="965438"/>
      </dsp:txXfrm>
    </dsp:sp>
    <dsp:sp modelId="{6EC3362B-BB3E-4917-B76E-D8F18F647442}">
      <dsp:nvSpPr>
        <dsp:cNvPr id="0" name=""/>
        <dsp:cNvSpPr/>
      </dsp:nvSpPr>
      <dsp:spPr>
        <a:xfrm rot="10800000">
          <a:off x="3282051" y="2769508"/>
          <a:ext cx="467230" cy="515793"/>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3422220" y="2872667"/>
        <a:ext cx="327061" cy="309475"/>
      </dsp:txXfrm>
    </dsp:sp>
    <dsp:sp modelId="{FF38C3C3-C50B-4364-9FC7-270C9C02542F}">
      <dsp:nvSpPr>
        <dsp:cNvPr id="0" name=""/>
        <dsp:cNvSpPr/>
      </dsp:nvSpPr>
      <dsp:spPr>
        <a:xfrm>
          <a:off x="1696323" y="2344737"/>
          <a:ext cx="1365336" cy="136533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bn-BD" sz="1800" b="1" kern="1200" dirty="0" smtClean="0">
              <a:effectLst/>
              <a:latin typeface="NikoshBAN" panose="02000000000000000000" pitchFamily="2" charset="0"/>
              <a:cs typeface="NikoshBAN" panose="02000000000000000000" pitchFamily="2" charset="0"/>
            </a:rPr>
            <a:t>সৃজনশীলতা</a:t>
          </a:r>
          <a:endParaRPr lang="en-US" sz="1800" b="1" kern="1200" dirty="0">
            <a:effectLst/>
            <a:latin typeface="NikoshBAN" panose="02000000000000000000" pitchFamily="2" charset="0"/>
            <a:cs typeface="NikoshBAN" panose="02000000000000000000" pitchFamily="2" charset="0"/>
          </a:endParaRPr>
        </a:p>
      </dsp:txBody>
      <dsp:txXfrm>
        <a:off x="1896272" y="2544686"/>
        <a:ext cx="965438" cy="965438"/>
      </dsp:txXfrm>
    </dsp:sp>
    <dsp:sp modelId="{917E4BFF-A27B-4E80-94CF-47DB6AD006A4}">
      <dsp:nvSpPr>
        <dsp:cNvPr id="0" name=""/>
        <dsp:cNvSpPr/>
      </dsp:nvSpPr>
      <dsp:spPr>
        <a:xfrm rot="13500000">
          <a:off x="3629446" y="1930823"/>
          <a:ext cx="467230" cy="515793"/>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3749088" y="2083539"/>
        <a:ext cx="327061" cy="309475"/>
      </dsp:txXfrm>
    </dsp:sp>
    <dsp:sp modelId="{2F8B251B-6248-47C2-B833-09242871B583}">
      <dsp:nvSpPr>
        <dsp:cNvPr id="0" name=""/>
        <dsp:cNvSpPr/>
      </dsp:nvSpPr>
      <dsp:spPr>
        <a:xfrm>
          <a:off x="2376642" y="702301"/>
          <a:ext cx="1365336" cy="136533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bn-BD" sz="2000" b="1" kern="1200" dirty="0" smtClean="0">
              <a:effectLst/>
              <a:latin typeface="NikoshBAN" panose="02000000000000000000" pitchFamily="2" charset="0"/>
              <a:cs typeface="NikoshBAN" panose="02000000000000000000" pitchFamily="2" charset="0"/>
            </a:rPr>
            <a:t>ব্যাক্তিগত নৈপুণ্য</a:t>
          </a:r>
          <a:endParaRPr lang="en-US" sz="2000" b="1" kern="1200" dirty="0">
            <a:effectLst/>
            <a:latin typeface="NikoshBAN" panose="02000000000000000000" pitchFamily="2" charset="0"/>
            <a:cs typeface="NikoshBAN" panose="02000000000000000000" pitchFamily="2" charset="0"/>
          </a:endParaRPr>
        </a:p>
      </dsp:txBody>
      <dsp:txXfrm>
        <a:off x="2576591" y="902250"/>
        <a:ext cx="965438" cy="96543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4622BE-803C-4BC9-ACF4-EA723FE04AD0}" type="datetimeFigureOut">
              <a:rPr lang="en-US" smtClean="0"/>
              <a:t>5/11/2018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E18291-7E88-4D98-9288-810F01309CB8}" type="slidenum">
              <a:rPr lang="en-US" smtClean="0"/>
              <a:t>‹#›</a:t>
            </a:fld>
            <a:endParaRPr lang="en-US"/>
          </a:p>
        </p:txBody>
      </p:sp>
    </p:spTree>
    <p:extLst>
      <p:ext uri="{BB962C8B-B14F-4D97-AF65-F5344CB8AC3E}">
        <p14:creationId xmlns:p14="http://schemas.microsoft.com/office/powerpoint/2010/main" val="1597289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sz="1600" dirty="0" smtClean="0">
                <a:latin typeface="NikoshBAN" pitchFamily="2" charset="0"/>
                <a:cs typeface="NikoshBAN" pitchFamily="2" charset="0"/>
              </a:rPr>
              <a:t>শিক্ষার্থীদের</a:t>
            </a:r>
            <a:r>
              <a:rPr lang="bn-BD" sz="1600" baseline="0" dirty="0" smtClean="0">
                <a:latin typeface="NikoshBAN" pitchFamily="2" charset="0"/>
                <a:cs typeface="NikoshBAN" pitchFamily="2" charset="0"/>
              </a:rPr>
              <a:t> বিভিন্ন প্রশ্ন জিজ্ঞাসা করে পাঠের শিরোনাম বের করে আনব।</a:t>
            </a:r>
            <a:endParaRPr lang="en-US" sz="1600"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A2E18291-7E88-4D98-9288-810F01309CB8}" type="slidenum">
              <a:rPr lang="en-US" smtClean="0"/>
              <a:t>3</a:t>
            </a:fld>
            <a:endParaRPr lang="en-US"/>
          </a:p>
        </p:txBody>
      </p:sp>
    </p:spTree>
    <p:extLst>
      <p:ext uri="{BB962C8B-B14F-4D97-AF65-F5344CB8AC3E}">
        <p14:creationId xmlns:p14="http://schemas.microsoft.com/office/powerpoint/2010/main" val="3033077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EA4080-0163-4EE7-8EAF-96E970450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E7CFB15-B21E-408B-8CB3-6FED3A6A59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41421FB-EC3D-46C5-8B15-4E66EB7DB0B1}"/>
              </a:ext>
            </a:extLst>
          </p:cNvPr>
          <p:cNvSpPr>
            <a:spLocks noGrp="1"/>
          </p:cNvSpPr>
          <p:nvPr>
            <p:ph type="dt" sz="half" idx="10"/>
          </p:nvPr>
        </p:nvSpPr>
        <p:spPr/>
        <p:txBody>
          <a:bodyPr/>
          <a:lstStyle/>
          <a:p>
            <a:fld id="{39FC0D61-FE8B-4DF6-9C57-6C483F2F4F83}" type="datetimeFigureOut">
              <a:rPr lang="en-US" smtClean="0"/>
              <a:pPr/>
              <a:t>5/11/2018</a:t>
            </a:fld>
            <a:endParaRPr lang="en-US"/>
          </a:p>
        </p:txBody>
      </p:sp>
      <p:sp>
        <p:nvSpPr>
          <p:cNvPr id="5" name="Footer Placeholder 4">
            <a:extLst>
              <a:ext uri="{FF2B5EF4-FFF2-40B4-BE49-F238E27FC236}">
                <a16:creationId xmlns:a16="http://schemas.microsoft.com/office/drawing/2014/main" xmlns="" id="{2AA50171-CD24-44C2-A72C-F468903F2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10B2B2C-6753-498F-A09D-CE0A6CF0C0C9}"/>
              </a:ext>
            </a:extLst>
          </p:cNvPr>
          <p:cNvSpPr>
            <a:spLocks noGrp="1"/>
          </p:cNvSpPr>
          <p:nvPr>
            <p:ph type="sldNum" sz="quarter" idx="12"/>
          </p:nvPr>
        </p:nvSpPr>
        <p:spPr/>
        <p:txBody>
          <a:bodyPr/>
          <a:lstStyle/>
          <a:p>
            <a:fld id="{8968BA64-716F-4F0F-8DF1-D535C3FD1CF6}" type="slidenum">
              <a:rPr lang="en-US" smtClean="0"/>
              <a:pPr/>
              <a:t>‹#›</a:t>
            </a:fld>
            <a:endParaRPr lang="en-US"/>
          </a:p>
        </p:txBody>
      </p:sp>
    </p:spTree>
    <p:extLst>
      <p:ext uri="{BB962C8B-B14F-4D97-AF65-F5344CB8AC3E}">
        <p14:creationId xmlns:p14="http://schemas.microsoft.com/office/powerpoint/2010/main" val="8050561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59406E-2849-40EE-BA62-DBC1C7497F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9722026-688A-4283-A687-C5BD25AF0A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E47B0E-5804-4C85-94D2-FEC6B7CC0006}"/>
              </a:ext>
            </a:extLst>
          </p:cNvPr>
          <p:cNvSpPr>
            <a:spLocks noGrp="1"/>
          </p:cNvSpPr>
          <p:nvPr>
            <p:ph type="dt" sz="half" idx="10"/>
          </p:nvPr>
        </p:nvSpPr>
        <p:spPr/>
        <p:txBody>
          <a:bodyPr/>
          <a:lstStyle/>
          <a:p>
            <a:fld id="{39FC0D61-FE8B-4DF6-9C57-6C483F2F4F83}" type="datetimeFigureOut">
              <a:rPr lang="en-US" smtClean="0"/>
              <a:pPr/>
              <a:t>5/11/2018</a:t>
            </a:fld>
            <a:endParaRPr lang="en-US"/>
          </a:p>
        </p:txBody>
      </p:sp>
      <p:sp>
        <p:nvSpPr>
          <p:cNvPr id="5" name="Footer Placeholder 4">
            <a:extLst>
              <a:ext uri="{FF2B5EF4-FFF2-40B4-BE49-F238E27FC236}">
                <a16:creationId xmlns:a16="http://schemas.microsoft.com/office/drawing/2014/main" xmlns="" id="{9870E824-81EC-4339-BA7B-A1DB825F2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AF765B-2B13-432F-96DC-2568656E9181}"/>
              </a:ext>
            </a:extLst>
          </p:cNvPr>
          <p:cNvSpPr>
            <a:spLocks noGrp="1"/>
          </p:cNvSpPr>
          <p:nvPr>
            <p:ph type="sldNum" sz="quarter" idx="12"/>
          </p:nvPr>
        </p:nvSpPr>
        <p:spPr/>
        <p:txBody>
          <a:bodyPr/>
          <a:lstStyle/>
          <a:p>
            <a:fld id="{8968BA64-716F-4F0F-8DF1-D535C3FD1CF6}" type="slidenum">
              <a:rPr lang="en-US" smtClean="0"/>
              <a:pPr/>
              <a:t>‹#›</a:t>
            </a:fld>
            <a:endParaRPr lang="en-US"/>
          </a:p>
        </p:txBody>
      </p:sp>
    </p:spTree>
    <p:extLst>
      <p:ext uri="{BB962C8B-B14F-4D97-AF65-F5344CB8AC3E}">
        <p14:creationId xmlns:p14="http://schemas.microsoft.com/office/powerpoint/2010/main" val="7904789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64A0F5E-725E-40DA-AF0A-7516A8EC9F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9D1EC70-D299-435A-9346-512D5DD9CCC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8B68447-367A-4253-BC46-6809363F8903}"/>
              </a:ext>
            </a:extLst>
          </p:cNvPr>
          <p:cNvSpPr>
            <a:spLocks noGrp="1"/>
          </p:cNvSpPr>
          <p:nvPr>
            <p:ph type="dt" sz="half" idx="10"/>
          </p:nvPr>
        </p:nvSpPr>
        <p:spPr/>
        <p:txBody>
          <a:bodyPr/>
          <a:lstStyle/>
          <a:p>
            <a:fld id="{39FC0D61-FE8B-4DF6-9C57-6C483F2F4F83}" type="datetimeFigureOut">
              <a:rPr lang="en-US" smtClean="0"/>
              <a:pPr/>
              <a:t>5/11/2018</a:t>
            </a:fld>
            <a:endParaRPr lang="en-US"/>
          </a:p>
        </p:txBody>
      </p:sp>
      <p:sp>
        <p:nvSpPr>
          <p:cNvPr id="5" name="Footer Placeholder 4">
            <a:extLst>
              <a:ext uri="{FF2B5EF4-FFF2-40B4-BE49-F238E27FC236}">
                <a16:creationId xmlns:a16="http://schemas.microsoft.com/office/drawing/2014/main" xmlns="" id="{9D8C2A66-5072-49D0-9BBF-E63D28134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ED959B-9F3D-4AC8-8E0E-3FCB6D7D95D9}"/>
              </a:ext>
            </a:extLst>
          </p:cNvPr>
          <p:cNvSpPr>
            <a:spLocks noGrp="1"/>
          </p:cNvSpPr>
          <p:nvPr>
            <p:ph type="sldNum" sz="quarter" idx="12"/>
          </p:nvPr>
        </p:nvSpPr>
        <p:spPr/>
        <p:txBody>
          <a:bodyPr/>
          <a:lstStyle/>
          <a:p>
            <a:fld id="{8968BA64-716F-4F0F-8DF1-D535C3FD1CF6}" type="slidenum">
              <a:rPr lang="en-US" smtClean="0"/>
              <a:pPr/>
              <a:t>‹#›</a:t>
            </a:fld>
            <a:endParaRPr lang="en-US"/>
          </a:p>
        </p:txBody>
      </p:sp>
    </p:spTree>
    <p:extLst>
      <p:ext uri="{BB962C8B-B14F-4D97-AF65-F5344CB8AC3E}">
        <p14:creationId xmlns:p14="http://schemas.microsoft.com/office/powerpoint/2010/main" val="8154743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017551-3DD7-4821-82BF-C90A8DB59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73ABE50-AABC-46CE-99BE-AC99F00D68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10A773-4038-4F26-98DF-E35DFB87D6F1}"/>
              </a:ext>
            </a:extLst>
          </p:cNvPr>
          <p:cNvSpPr>
            <a:spLocks noGrp="1"/>
          </p:cNvSpPr>
          <p:nvPr>
            <p:ph type="dt" sz="half" idx="10"/>
          </p:nvPr>
        </p:nvSpPr>
        <p:spPr/>
        <p:txBody>
          <a:bodyPr/>
          <a:lstStyle/>
          <a:p>
            <a:fld id="{39FC0D61-FE8B-4DF6-9C57-6C483F2F4F83}" type="datetimeFigureOut">
              <a:rPr lang="en-US" smtClean="0"/>
              <a:pPr/>
              <a:t>5/11/2018</a:t>
            </a:fld>
            <a:endParaRPr lang="en-US"/>
          </a:p>
        </p:txBody>
      </p:sp>
      <p:sp>
        <p:nvSpPr>
          <p:cNvPr id="5" name="Footer Placeholder 4">
            <a:extLst>
              <a:ext uri="{FF2B5EF4-FFF2-40B4-BE49-F238E27FC236}">
                <a16:creationId xmlns:a16="http://schemas.microsoft.com/office/drawing/2014/main" xmlns="" id="{B02DF2BF-2B40-4C21-8819-FBEC5BFDF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4E83CF-DF20-4360-9728-A74D790C8A1E}"/>
              </a:ext>
            </a:extLst>
          </p:cNvPr>
          <p:cNvSpPr>
            <a:spLocks noGrp="1"/>
          </p:cNvSpPr>
          <p:nvPr>
            <p:ph type="sldNum" sz="quarter" idx="12"/>
          </p:nvPr>
        </p:nvSpPr>
        <p:spPr/>
        <p:txBody>
          <a:bodyPr/>
          <a:lstStyle/>
          <a:p>
            <a:fld id="{8968BA64-716F-4F0F-8DF1-D535C3FD1CF6}" type="slidenum">
              <a:rPr lang="en-US" smtClean="0"/>
              <a:pPr/>
              <a:t>‹#›</a:t>
            </a:fld>
            <a:endParaRPr lang="en-US"/>
          </a:p>
        </p:txBody>
      </p:sp>
    </p:spTree>
    <p:extLst>
      <p:ext uri="{BB962C8B-B14F-4D97-AF65-F5344CB8AC3E}">
        <p14:creationId xmlns:p14="http://schemas.microsoft.com/office/powerpoint/2010/main" val="1370886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48BB0-840C-45C7-9CE0-C6D0E97E6C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BBE0D35-A00A-4AE0-9CC4-042C0E9008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0AEE1B86-F4E5-4952-B24D-8D1BBB9E186A}"/>
              </a:ext>
            </a:extLst>
          </p:cNvPr>
          <p:cNvSpPr>
            <a:spLocks noGrp="1"/>
          </p:cNvSpPr>
          <p:nvPr>
            <p:ph type="dt" sz="half" idx="10"/>
          </p:nvPr>
        </p:nvSpPr>
        <p:spPr/>
        <p:txBody>
          <a:bodyPr/>
          <a:lstStyle/>
          <a:p>
            <a:fld id="{39FC0D61-FE8B-4DF6-9C57-6C483F2F4F83}" type="datetimeFigureOut">
              <a:rPr lang="en-US" smtClean="0"/>
              <a:pPr/>
              <a:t>5/11/2018</a:t>
            </a:fld>
            <a:endParaRPr lang="en-US"/>
          </a:p>
        </p:txBody>
      </p:sp>
      <p:sp>
        <p:nvSpPr>
          <p:cNvPr id="5" name="Footer Placeholder 4">
            <a:extLst>
              <a:ext uri="{FF2B5EF4-FFF2-40B4-BE49-F238E27FC236}">
                <a16:creationId xmlns:a16="http://schemas.microsoft.com/office/drawing/2014/main" xmlns="" id="{8008D571-0A0D-4440-9BC4-C54737456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97D749-0813-4281-81F1-547463F1D484}"/>
              </a:ext>
            </a:extLst>
          </p:cNvPr>
          <p:cNvSpPr>
            <a:spLocks noGrp="1"/>
          </p:cNvSpPr>
          <p:nvPr>
            <p:ph type="sldNum" sz="quarter" idx="12"/>
          </p:nvPr>
        </p:nvSpPr>
        <p:spPr/>
        <p:txBody>
          <a:bodyPr/>
          <a:lstStyle/>
          <a:p>
            <a:fld id="{8968BA64-716F-4F0F-8DF1-D535C3FD1CF6}" type="slidenum">
              <a:rPr lang="en-US" smtClean="0"/>
              <a:pPr/>
              <a:t>‹#›</a:t>
            </a:fld>
            <a:endParaRPr lang="en-US"/>
          </a:p>
        </p:txBody>
      </p:sp>
    </p:spTree>
    <p:extLst>
      <p:ext uri="{BB962C8B-B14F-4D97-AF65-F5344CB8AC3E}">
        <p14:creationId xmlns:p14="http://schemas.microsoft.com/office/powerpoint/2010/main" val="27993560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A6358-BE5A-47B2-B160-4EB4890C05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2845078-DF3E-41CF-9423-0A03169D63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2CAA027-874B-4606-9E02-022A7B32F0E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C4B1289-D15F-4E8F-9846-3DC07ADABF16}"/>
              </a:ext>
            </a:extLst>
          </p:cNvPr>
          <p:cNvSpPr>
            <a:spLocks noGrp="1"/>
          </p:cNvSpPr>
          <p:nvPr>
            <p:ph type="dt" sz="half" idx="10"/>
          </p:nvPr>
        </p:nvSpPr>
        <p:spPr/>
        <p:txBody>
          <a:bodyPr/>
          <a:lstStyle/>
          <a:p>
            <a:fld id="{39FC0D61-FE8B-4DF6-9C57-6C483F2F4F83}" type="datetimeFigureOut">
              <a:rPr lang="en-US" smtClean="0"/>
              <a:pPr/>
              <a:t>5/11/2018</a:t>
            </a:fld>
            <a:endParaRPr lang="en-US"/>
          </a:p>
        </p:txBody>
      </p:sp>
      <p:sp>
        <p:nvSpPr>
          <p:cNvPr id="6" name="Footer Placeholder 5">
            <a:extLst>
              <a:ext uri="{FF2B5EF4-FFF2-40B4-BE49-F238E27FC236}">
                <a16:creationId xmlns:a16="http://schemas.microsoft.com/office/drawing/2014/main" xmlns="" id="{64042141-B384-4C1E-A648-586AA8DDFE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1E4227-7DE6-4179-9B41-BB356A064223}"/>
              </a:ext>
            </a:extLst>
          </p:cNvPr>
          <p:cNvSpPr>
            <a:spLocks noGrp="1"/>
          </p:cNvSpPr>
          <p:nvPr>
            <p:ph type="sldNum" sz="quarter" idx="12"/>
          </p:nvPr>
        </p:nvSpPr>
        <p:spPr/>
        <p:txBody>
          <a:bodyPr/>
          <a:lstStyle/>
          <a:p>
            <a:fld id="{8968BA64-716F-4F0F-8DF1-D535C3FD1CF6}" type="slidenum">
              <a:rPr lang="en-US" smtClean="0"/>
              <a:pPr/>
              <a:t>‹#›</a:t>
            </a:fld>
            <a:endParaRPr lang="en-US"/>
          </a:p>
        </p:txBody>
      </p:sp>
    </p:spTree>
    <p:extLst>
      <p:ext uri="{BB962C8B-B14F-4D97-AF65-F5344CB8AC3E}">
        <p14:creationId xmlns:p14="http://schemas.microsoft.com/office/powerpoint/2010/main" val="42168834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12FE84-B1B5-4BA1-925F-C2CDD82F3B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E742A16-582B-4851-BB30-1A046C83B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03D8641-60C1-4EFB-87CA-CD982391B3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5CCEA4-F58E-4241-9C31-2280D93B96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2AACA40-A7C1-4FA1-A2BB-DBE7524960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CE4A6F1-E764-4423-8121-CD4A5A229DDB}"/>
              </a:ext>
            </a:extLst>
          </p:cNvPr>
          <p:cNvSpPr>
            <a:spLocks noGrp="1"/>
          </p:cNvSpPr>
          <p:nvPr>
            <p:ph type="dt" sz="half" idx="10"/>
          </p:nvPr>
        </p:nvSpPr>
        <p:spPr/>
        <p:txBody>
          <a:bodyPr/>
          <a:lstStyle/>
          <a:p>
            <a:fld id="{39FC0D61-FE8B-4DF6-9C57-6C483F2F4F83}" type="datetimeFigureOut">
              <a:rPr lang="en-US" smtClean="0"/>
              <a:pPr/>
              <a:t>5/11/2018</a:t>
            </a:fld>
            <a:endParaRPr lang="en-US"/>
          </a:p>
        </p:txBody>
      </p:sp>
      <p:sp>
        <p:nvSpPr>
          <p:cNvPr id="8" name="Footer Placeholder 7">
            <a:extLst>
              <a:ext uri="{FF2B5EF4-FFF2-40B4-BE49-F238E27FC236}">
                <a16:creationId xmlns:a16="http://schemas.microsoft.com/office/drawing/2014/main" xmlns="" id="{6DE8D2A6-A5FF-44BB-AF1F-375B9DBD63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33ACD3-F6D8-46B9-BE83-7C00F7222C4B}"/>
              </a:ext>
            </a:extLst>
          </p:cNvPr>
          <p:cNvSpPr>
            <a:spLocks noGrp="1"/>
          </p:cNvSpPr>
          <p:nvPr>
            <p:ph type="sldNum" sz="quarter" idx="12"/>
          </p:nvPr>
        </p:nvSpPr>
        <p:spPr/>
        <p:txBody>
          <a:bodyPr/>
          <a:lstStyle/>
          <a:p>
            <a:fld id="{8968BA64-716F-4F0F-8DF1-D535C3FD1CF6}" type="slidenum">
              <a:rPr lang="en-US" smtClean="0"/>
              <a:pPr/>
              <a:t>‹#›</a:t>
            </a:fld>
            <a:endParaRPr lang="en-US"/>
          </a:p>
        </p:txBody>
      </p:sp>
    </p:spTree>
    <p:extLst>
      <p:ext uri="{BB962C8B-B14F-4D97-AF65-F5344CB8AC3E}">
        <p14:creationId xmlns:p14="http://schemas.microsoft.com/office/powerpoint/2010/main" val="3062615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3A712A-0943-419D-821D-24F8B7C4BE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F596A1-8516-48DC-A17A-89008A6613A7}"/>
              </a:ext>
            </a:extLst>
          </p:cNvPr>
          <p:cNvSpPr>
            <a:spLocks noGrp="1"/>
          </p:cNvSpPr>
          <p:nvPr>
            <p:ph type="dt" sz="half" idx="10"/>
          </p:nvPr>
        </p:nvSpPr>
        <p:spPr/>
        <p:txBody>
          <a:bodyPr/>
          <a:lstStyle/>
          <a:p>
            <a:fld id="{39FC0D61-FE8B-4DF6-9C57-6C483F2F4F83}" type="datetimeFigureOut">
              <a:rPr lang="en-US" smtClean="0"/>
              <a:pPr/>
              <a:t>5/11/2018</a:t>
            </a:fld>
            <a:endParaRPr lang="en-US"/>
          </a:p>
        </p:txBody>
      </p:sp>
      <p:sp>
        <p:nvSpPr>
          <p:cNvPr id="4" name="Footer Placeholder 3">
            <a:extLst>
              <a:ext uri="{FF2B5EF4-FFF2-40B4-BE49-F238E27FC236}">
                <a16:creationId xmlns:a16="http://schemas.microsoft.com/office/drawing/2014/main" xmlns="" id="{388F9CBF-B390-4709-8537-C16E14197D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D534DFA-4A5E-41DA-A0A3-40C8F04626C5}"/>
              </a:ext>
            </a:extLst>
          </p:cNvPr>
          <p:cNvSpPr>
            <a:spLocks noGrp="1"/>
          </p:cNvSpPr>
          <p:nvPr>
            <p:ph type="sldNum" sz="quarter" idx="12"/>
          </p:nvPr>
        </p:nvSpPr>
        <p:spPr/>
        <p:txBody>
          <a:bodyPr/>
          <a:lstStyle/>
          <a:p>
            <a:fld id="{8968BA64-716F-4F0F-8DF1-D535C3FD1CF6}" type="slidenum">
              <a:rPr lang="en-US" smtClean="0"/>
              <a:pPr/>
              <a:t>‹#›</a:t>
            </a:fld>
            <a:endParaRPr lang="en-US"/>
          </a:p>
        </p:txBody>
      </p:sp>
    </p:spTree>
    <p:extLst>
      <p:ext uri="{BB962C8B-B14F-4D97-AF65-F5344CB8AC3E}">
        <p14:creationId xmlns:p14="http://schemas.microsoft.com/office/powerpoint/2010/main" val="23564814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C1B097F-173A-40A2-9447-FA7F050C568B}"/>
              </a:ext>
            </a:extLst>
          </p:cNvPr>
          <p:cNvSpPr>
            <a:spLocks noGrp="1"/>
          </p:cNvSpPr>
          <p:nvPr>
            <p:ph type="dt" sz="half" idx="10"/>
          </p:nvPr>
        </p:nvSpPr>
        <p:spPr/>
        <p:txBody>
          <a:bodyPr/>
          <a:lstStyle/>
          <a:p>
            <a:fld id="{39FC0D61-FE8B-4DF6-9C57-6C483F2F4F83}" type="datetimeFigureOut">
              <a:rPr lang="en-US" smtClean="0"/>
              <a:pPr/>
              <a:t>5/11/2018</a:t>
            </a:fld>
            <a:endParaRPr lang="en-US"/>
          </a:p>
        </p:txBody>
      </p:sp>
      <p:sp>
        <p:nvSpPr>
          <p:cNvPr id="3" name="Footer Placeholder 2">
            <a:extLst>
              <a:ext uri="{FF2B5EF4-FFF2-40B4-BE49-F238E27FC236}">
                <a16:creationId xmlns:a16="http://schemas.microsoft.com/office/drawing/2014/main" xmlns="" id="{2CCB6AC1-997D-43B7-91FC-3CC296DCF6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7C2B689-FC20-48C6-9DA6-4E1E99DE2A9F}"/>
              </a:ext>
            </a:extLst>
          </p:cNvPr>
          <p:cNvSpPr>
            <a:spLocks noGrp="1"/>
          </p:cNvSpPr>
          <p:nvPr>
            <p:ph type="sldNum" sz="quarter" idx="12"/>
          </p:nvPr>
        </p:nvSpPr>
        <p:spPr/>
        <p:txBody>
          <a:bodyPr/>
          <a:lstStyle/>
          <a:p>
            <a:fld id="{8968BA64-716F-4F0F-8DF1-D535C3FD1CF6}" type="slidenum">
              <a:rPr lang="en-US" smtClean="0"/>
              <a:pPr/>
              <a:t>‹#›</a:t>
            </a:fld>
            <a:endParaRPr lang="en-US"/>
          </a:p>
        </p:txBody>
      </p:sp>
    </p:spTree>
    <p:extLst>
      <p:ext uri="{BB962C8B-B14F-4D97-AF65-F5344CB8AC3E}">
        <p14:creationId xmlns:p14="http://schemas.microsoft.com/office/powerpoint/2010/main" val="19545030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489D90-FFDE-4AF6-B8F8-47B6DA3CDF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0DA182E-59BA-4681-81B8-F40AAC174D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9FAD618-9EF4-401F-AEF3-6C1251B289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45FB49D-D15A-48A6-A44C-8EE533F0532F}"/>
              </a:ext>
            </a:extLst>
          </p:cNvPr>
          <p:cNvSpPr>
            <a:spLocks noGrp="1"/>
          </p:cNvSpPr>
          <p:nvPr>
            <p:ph type="dt" sz="half" idx="10"/>
          </p:nvPr>
        </p:nvSpPr>
        <p:spPr/>
        <p:txBody>
          <a:bodyPr/>
          <a:lstStyle/>
          <a:p>
            <a:fld id="{39FC0D61-FE8B-4DF6-9C57-6C483F2F4F83}" type="datetimeFigureOut">
              <a:rPr lang="en-US" smtClean="0"/>
              <a:pPr/>
              <a:t>5/11/2018</a:t>
            </a:fld>
            <a:endParaRPr lang="en-US"/>
          </a:p>
        </p:txBody>
      </p:sp>
      <p:sp>
        <p:nvSpPr>
          <p:cNvPr id="6" name="Footer Placeholder 5">
            <a:extLst>
              <a:ext uri="{FF2B5EF4-FFF2-40B4-BE49-F238E27FC236}">
                <a16:creationId xmlns:a16="http://schemas.microsoft.com/office/drawing/2014/main" xmlns="" id="{0AB45A4E-67D1-4F1C-B98C-A461835B71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B11A432-3F0F-46FA-9361-8A03F129CF83}"/>
              </a:ext>
            </a:extLst>
          </p:cNvPr>
          <p:cNvSpPr>
            <a:spLocks noGrp="1"/>
          </p:cNvSpPr>
          <p:nvPr>
            <p:ph type="sldNum" sz="quarter" idx="12"/>
          </p:nvPr>
        </p:nvSpPr>
        <p:spPr/>
        <p:txBody>
          <a:bodyPr/>
          <a:lstStyle/>
          <a:p>
            <a:fld id="{8968BA64-716F-4F0F-8DF1-D535C3FD1CF6}" type="slidenum">
              <a:rPr lang="en-US" smtClean="0"/>
              <a:pPr/>
              <a:t>‹#›</a:t>
            </a:fld>
            <a:endParaRPr lang="en-US"/>
          </a:p>
        </p:txBody>
      </p:sp>
    </p:spTree>
    <p:extLst>
      <p:ext uri="{BB962C8B-B14F-4D97-AF65-F5344CB8AC3E}">
        <p14:creationId xmlns:p14="http://schemas.microsoft.com/office/powerpoint/2010/main" val="19991922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8B72AA-FFDA-42E5-927F-DE826FAE14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E4F5EF3-879F-4BBA-AF53-15B0DF5373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184A20B-EFA8-4008-8594-6732880990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90DAD6C-A292-4F0B-9E8A-A4FCC87FC780}"/>
              </a:ext>
            </a:extLst>
          </p:cNvPr>
          <p:cNvSpPr>
            <a:spLocks noGrp="1"/>
          </p:cNvSpPr>
          <p:nvPr>
            <p:ph type="dt" sz="half" idx="10"/>
          </p:nvPr>
        </p:nvSpPr>
        <p:spPr/>
        <p:txBody>
          <a:bodyPr/>
          <a:lstStyle/>
          <a:p>
            <a:fld id="{39FC0D61-FE8B-4DF6-9C57-6C483F2F4F83}" type="datetimeFigureOut">
              <a:rPr lang="en-US" smtClean="0"/>
              <a:pPr/>
              <a:t>5/11/2018</a:t>
            </a:fld>
            <a:endParaRPr lang="en-US"/>
          </a:p>
        </p:txBody>
      </p:sp>
      <p:sp>
        <p:nvSpPr>
          <p:cNvPr id="6" name="Footer Placeholder 5">
            <a:extLst>
              <a:ext uri="{FF2B5EF4-FFF2-40B4-BE49-F238E27FC236}">
                <a16:creationId xmlns:a16="http://schemas.microsoft.com/office/drawing/2014/main" xmlns="" id="{F9E99701-5306-4D50-A277-7E6C609A5F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204C526-9E81-4591-9E68-3B3433C5FDEC}"/>
              </a:ext>
            </a:extLst>
          </p:cNvPr>
          <p:cNvSpPr>
            <a:spLocks noGrp="1"/>
          </p:cNvSpPr>
          <p:nvPr>
            <p:ph type="sldNum" sz="quarter" idx="12"/>
          </p:nvPr>
        </p:nvSpPr>
        <p:spPr/>
        <p:txBody>
          <a:bodyPr/>
          <a:lstStyle/>
          <a:p>
            <a:fld id="{8968BA64-716F-4F0F-8DF1-D535C3FD1CF6}" type="slidenum">
              <a:rPr lang="en-US" smtClean="0"/>
              <a:pPr/>
              <a:t>‹#›</a:t>
            </a:fld>
            <a:endParaRPr lang="en-US"/>
          </a:p>
        </p:txBody>
      </p:sp>
    </p:spTree>
    <p:extLst>
      <p:ext uri="{BB962C8B-B14F-4D97-AF65-F5344CB8AC3E}">
        <p14:creationId xmlns:p14="http://schemas.microsoft.com/office/powerpoint/2010/main" val="7120304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C16ABF1-A4BA-4D7A-BE49-C49CA497C9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F4DF04A-8495-42DD-B12F-C8DA46ED0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31FC27-E1F1-4B95-8F60-DDA43F3EC5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0D61-FE8B-4DF6-9C57-6C483F2F4F83}" type="datetimeFigureOut">
              <a:rPr lang="en-US" smtClean="0"/>
              <a:pPr/>
              <a:t>5/11/2018</a:t>
            </a:fld>
            <a:endParaRPr lang="en-US"/>
          </a:p>
        </p:txBody>
      </p:sp>
      <p:sp>
        <p:nvSpPr>
          <p:cNvPr id="5" name="Footer Placeholder 4">
            <a:extLst>
              <a:ext uri="{FF2B5EF4-FFF2-40B4-BE49-F238E27FC236}">
                <a16:creationId xmlns:a16="http://schemas.microsoft.com/office/drawing/2014/main" xmlns="" id="{44106200-9F21-43E1-8C17-85AC9511B5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BAC9DD0-4C3D-4CA1-8F3B-05C90FB67C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68BA64-716F-4F0F-8DF1-D535C3FD1CF6}" type="slidenum">
              <a:rPr lang="en-US" smtClean="0"/>
              <a:pPr/>
              <a:t>‹#›</a:t>
            </a:fld>
            <a:endParaRPr lang="en-US"/>
          </a:p>
        </p:txBody>
      </p:sp>
    </p:spTree>
    <p:extLst>
      <p:ext uri="{BB962C8B-B14F-4D97-AF65-F5344CB8AC3E}">
        <p14:creationId xmlns:p14="http://schemas.microsoft.com/office/powerpoint/2010/main" val="1695866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07296" y="1842448"/>
            <a:ext cx="8153506" cy="4089348"/>
          </a:xfrm>
          <a:prstGeom prst="rect">
            <a:avLst/>
          </a:prstGeom>
          <a:blipFill dpi="0" rotWithShape="1">
            <a:blip r:embed="rId2">
              <a:alphaModFix amt="69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82A16950-EDEC-4D01-B864-752D49F540B7}"/>
              </a:ext>
            </a:extLst>
          </p:cNvPr>
          <p:cNvSpPr txBox="1"/>
          <p:nvPr/>
        </p:nvSpPr>
        <p:spPr>
          <a:xfrm>
            <a:off x="4053385" y="3450535"/>
            <a:ext cx="3990862" cy="1570969"/>
          </a:xfrm>
          <a:prstGeom prst="rect">
            <a:avLst/>
          </a:prstGeom>
          <a:noFill/>
          <a:ln w="38100">
            <a:noFill/>
          </a:ln>
        </p:spPr>
        <p:txBody>
          <a:bodyPr wrap="square" rtlCol="0">
            <a:prstTxWarp prst="textWave1">
              <a:avLst/>
            </a:prstTxWarp>
            <a:spAutoFit/>
          </a:bodyPr>
          <a:lstStyle/>
          <a:p>
            <a:pPr algn="ctr"/>
            <a:r>
              <a:rPr lang="en-US" sz="4000" b="1" dirty="0">
                <a:ln w="38100">
                  <a:solidFill>
                    <a:srgbClr val="FFFF00"/>
                  </a:solidFill>
                </a:ln>
                <a:effectLst>
                  <a:outerShdw blurRad="50800" dist="38100" algn="l" rotWithShape="0">
                    <a:prstClr val="black">
                      <a:alpha val="40000"/>
                    </a:prstClr>
                  </a:outerShdw>
                </a:effectLst>
                <a:latin typeface="NikoshBAN" panose="02000000000000000000" pitchFamily="2" charset="0"/>
                <a:cs typeface="NikoshBAN" panose="02000000000000000000" pitchFamily="2" charset="0"/>
              </a:rPr>
              <a:t>স</a:t>
            </a:r>
            <a:r>
              <a:rPr lang="as-IN" sz="4000" b="1" dirty="0">
                <a:ln w="38100">
                  <a:solidFill>
                    <a:srgbClr val="FFFF00"/>
                  </a:solidFill>
                </a:ln>
                <a:effectLst>
                  <a:outerShdw blurRad="50800" dist="38100" algn="l" rotWithShape="0">
                    <a:prstClr val="black">
                      <a:alpha val="40000"/>
                    </a:prstClr>
                  </a:outerShdw>
                </a:effectLst>
                <a:latin typeface="NikoshBAN" panose="02000000000000000000" pitchFamily="2" charset="0"/>
                <a:cs typeface="NikoshBAN" panose="02000000000000000000" pitchFamily="2" charset="0"/>
              </a:rPr>
              <a:t>্</a:t>
            </a:r>
            <a:r>
              <a:rPr lang="en-US" sz="4000" b="1" dirty="0">
                <a:ln w="38100">
                  <a:solidFill>
                    <a:srgbClr val="FFFF00"/>
                  </a:solidFill>
                </a:ln>
                <a:effectLst>
                  <a:outerShdw blurRad="50800" dist="38100" algn="l" rotWithShape="0">
                    <a:prstClr val="black">
                      <a:alpha val="40000"/>
                    </a:prstClr>
                  </a:outerShdw>
                </a:effectLst>
                <a:latin typeface="NikoshBAN" panose="02000000000000000000" pitchFamily="2" charset="0"/>
                <a:cs typeface="NikoshBAN" panose="02000000000000000000" pitchFamily="2" charset="0"/>
              </a:rPr>
              <a:t>ব</a:t>
            </a:r>
            <a:r>
              <a:rPr lang="as-IN" sz="4000" b="1" dirty="0">
                <a:ln w="38100">
                  <a:solidFill>
                    <a:srgbClr val="FFFF00"/>
                  </a:solidFill>
                </a:ln>
                <a:effectLst>
                  <a:outerShdw blurRad="50800" dist="38100" algn="l" rotWithShape="0">
                    <a:prstClr val="black">
                      <a:alpha val="40000"/>
                    </a:prstClr>
                  </a:outerShdw>
                </a:effectLst>
                <a:latin typeface="NikoshBAN" panose="02000000000000000000" pitchFamily="2" charset="0"/>
                <a:cs typeface="NikoshBAN" panose="02000000000000000000" pitchFamily="2" charset="0"/>
              </a:rPr>
              <a:t>া</a:t>
            </a:r>
            <a:r>
              <a:rPr lang="en-US" sz="4000" b="1" dirty="0">
                <a:ln w="38100">
                  <a:solidFill>
                    <a:srgbClr val="FFFF00"/>
                  </a:solidFill>
                </a:ln>
                <a:effectLst>
                  <a:outerShdw blurRad="50800" dist="38100" algn="l" rotWithShape="0">
                    <a:prstClr val="black">
                      <a:alpha val="40000"/>
                    </a:prstClr>
                  </a:outerShdw>
                </a:effectLst>
                <a:latin typeface="NikoshBAN" panose="02000000000000000000" pitchFamily="2" charset="0"/>
                <a:cs typeface="NikoshBAN" panose="02000000000000000000" pitchFamily="2" charset="0"/>
              </a:rPr>
              <a:t>গ</a:t>
            </a:r>
            <a:r>
              <a:rPr lang="as-IN" sz="4000" b="1" dirty="0">
                <a:ln w="38100">
                  <a:solidFill>
                    <a:srgbClr val="FFFF00"/>
                  </a:solidFill>
                </a:ln>
                <a:effectLst>
                  <a:outerShdw blurRad="50800" dist="38100" algn="l" rotWithShape="0">
                    <a:prstClr val="black">
                      <a:alpha val="40000"/>
                    </a:prstClr>
                  </a:outerShdw>
                </a:effectLst>
                <a:latin typeface="NikoshBAN" panose="02000000000000000000" pitchFamily="2" charset="0"/>
                <a:cs typeface="NikoshBAN" panose="02000000000000000000" pitchFamily="2" charset="0"/>
              </a:rPr>
              <a:t>ত</a:t>
            </a:r>
            <a:endParaRPr lang="en-US" sz="4000" b="1" dirty="0">
              <a:ln w="38100">
                <a:solidFill>
                  <a:srgbClr val="FFFF00"/>
                </a:solidFill>
              </a:ln>
              <a:effectLst>
                <a:outerShdw blurRad="50800" dist="38100" algn="l" rotWithShape="0">
                  <a:prstClr val="black">
                    <a:alpha val="40000"/>
                  </a:prstClr>
                </a:outerShdw>
              </a:effectLst>
              <a:latin typeface="NikoshBAN" panose="02000000000000000000" pitchFamily="2" charset="0"/>
              <a:cs typeface="NikoshBAN" panose="02000000000000000000" pitchFamily="2" charset="0"/>
            </a:endParaRPr>
          </a:p>
        </p:txBody>
      </p:sp>
      <p:sp>
        <p:nvSpPr>
          <p:cNvPr id="3" name="TextBox 2">
            <a:extLst>
              <a:ext uri="{FF2B5EF4-FFF2-40B4-BE49-F238E27FC236}">
                <a16:creationId xmlns:a16="http://schemas.microsoft.com/office/drawing/2014/main" xmlns="" id="{CB1287FF-B3C8-4220-A678-B31C71053639}"/>
              </a:ext>
            </a:extLst>
          </p:cNvPr>
          <p:cNvSpPr txBox="1"/>
          <p:nvPr/>
        </p:nvSpPr>
        <p:spPr>
          <a:xfrm>
            <a:off x="1807296" y="900201"/>
            <a:ext cx="3938596" cy="707886"/>
          </a:xfrm>
          <a:prstGeom prst="rect">
            <a:avLst/>
          </a:prstGeom>
          <a:noFill/>
        </p:spPr>
        <p:txBody>
          <a:bodyPr wrap="square" rtlCol="0">
            <a:spAutoFit/>
          </a:bodyPr>
          <a:lstStyle/>
          <a:p>
            <a:r>
              <a:rPr lang="en-US" sz="4000" b="1" dirty="0" err="1">
                <a:ln w="3175">
                  <a:solidFill>
                    <a:srgbClr val="00B050"/>
                  </a:solidFill>
                </a:ln>
                <a:effectLst>
                  <a:outerShdw blurRad="50800" dist="38100" algn="l" rotWithShape="0">
                    <a:prstClr val="black">
                      <a:alpha val="40000"/>
                    </a:prstClr>
                  </a:outerShdw>
                </a:effectLst>
                <a:latin typeface="NikoshBAN" panose="02000000000000000000" pitchFamily="2" charset="0"/>
                <a:cs typeface="NikoshBAN" panose="02000000000000000000" pitchFamily="2" charset="0"/>
              </a:rPr>
              <a:t>আজকের</a:t>
            </a:r>
            <a:r>
              <a:rPr lang="en-US" sz="4000" b="1" dirty="0">
                <a:ln w="3175">
                  <a:solidFill>
                    <a:srgbClr val="00B050"/>
                  </a:solidFill>
                </a:ln>
                <a:effectLst>
                  <a:outerShdw blurRad="50800" dist="38100" algn="l" rotWithShape="0">
                    <a:prstClr val="black">
                      <a:alpha val="40000"/>
                    </a:prstClr>
                  </a:outerShdw>
                </a:effectLst>
                <a:latin typeface="NikoshBAN" panose="02000000000000000000" pitchFamily="2" charset="0"/>
                <a:cs typeface="NikoshBAN" panose="02000000000000000000" pitchFamily="2" charset="0"/>
              </a:rPr>
              <a:t> প</a:t>
            </a:r>
            <a:r>
              <a:rPr lang="as-IN" sz="4000" b="1" dirty="0">
                <a:ln w="3175">
                  <a:solidFill>
                    <a:srgbClr val="00B050"/>
                  </a:solidFill>
                </a:ln>
                <a:effectLst>
                  <a:outerShdw blurRad="50800" dist="38100" algn="l" rotWithShape="0">
                    <a:prstClr val="black">
                      <a:alpha val="40000"/>
                    </a:prstClr>
                  </a:outerShdw>
                </a:effectLst>
                <a:latin typeface="NikoshBAN" panose="02000000000000000000" pitchFamily="2" charset="0"/>
                <a:cs typeface="NikoshBAN" panose="02000000000000000000" pitchFamily="2" charset="0"/>
              </a:rPr>
              <a:t>া</a:t>
            </a:r>
            <a:r>
              <a:rPr lang="en-US" sz="4000" b="1" dirty="0" err="1">
                <a:ln w="3175">
                  <a:solidFill>
                    <a:srgbClr val="00B050"/>
                  </a:solidFill>
                </a:ln>
                <a:effectLst>
                  <a:outerShdw blurRad="50800" dist="38100" algn="l" rotWithShape="0">
                    <a:prstClr val="black">
                      <a:alpha val="40000"/>
                    </a:prstClr>
                  </a:outerShdw>
                </a:effectLst>
                <a:latin typeface="NikoshBAN" panose="02000000000000000000" pitchFamily="2" charset="0"/>
                <a:cs typeface="NikoshBAN" panose="02000000000000000000" pitchFamily="2" charset="0"/>
              </a:rPr>
              <a:t>ঠে</a:t>
            </a:r>
            <a:r>
              <a:rPr lang="en-US" sz="4000" b="1" dirty="0">
                <a:ln w="3175">
                  <a:solidFill>
                    <a:srgbClr val="00B050"/>
                  </a:solidFill>
                </a:ln>
                <a:effectLst>
                  <a:outerShdw blurRad="50800" dist="38100" algn="l" rotWithShape="0">
                    <a:prstClr val="black">
                      <a:alpha val="40000"/>
                    </a:prstClr>
                  </a:outerShdw>
                </a:effectLst>
                <a:latin typeface="NikoshBAN" panose="02000000000000000000" pitchFamily="2" charset="0"/>
                <a:cs typeface="NikoshBAN" panose="02000000000000000000" pitchFamily="2" charset="0"/>
              </a:rPr>
              <a:t> </a:t>
            </a:r>
            <a:r>
              <a:rPr lang="en-US" sz="4000" b="1" dirty="0" err="1">
                <a:ln w="3175">
                  <a:solidFill>
                    <a:srgbClr val="00B050"/>
                  </a:solidFill>
                </a:ln>
                <a:effectLst>
                  <a:outerShdw blurRad="50800" dist="38100" algn="l" rotWithShape="0">
                    <a:prstClr val="black">
                      <a:alpha val="40000"/>
                    </a:prstClr>
                  </a:outerShdw>
                </a:effectLst>
                <a:latin typeface="NikoshBAN" panose="02000000000000000000" pitchFamily="2" charset="0"/>
                <a:cs typeface="NikoshBAN" panose="02000000000000000000" pitchFamily="2" charset="0"/>
              </a:rPr>
              <a:t>সকল</a:t>
            </a:r>
            <a:r>
              <a:rPr lang="as-IN" sz="4000" b="1" dirty="0">
                <a:ln w="3175">
                  <a:solidFill>
                    <a:srgbClr val="00B050"/>
                  </a:solidFill>
                </a:ln>
                <a:effectLst>
                  <a:outerShdw blurRad="50800" dist="38100" algn="l" rotWithShape="0">
                    <a:prstClr val="black">
                      <a:alpha val="40000"/>
                    </a:prstClr>
                  </a:outerShdw>
                </a:effectLst>
                <a:latin typeface="NikoshBAN" panose="02000000000000000000" pitchFamily="2" charset="0"/>
                <a:cs typeface="NikoshBAN" panose="02000000000000000000" pitchFamily="2" charset="0"/>
              </a:rPr>
              <a:t>ক</a:t>
            </a:r>
            <a:r>
              <a:rPr lang="en-US" sz="4000" b="1" dirty="0">
                <a:ln w="3175">
                  <a:solidFill>
                    <a:srgbClr val="00B050"/>
                  </a:solidFill>
                </a:ln>
                <a:effectLst>
                  <a:outerShdw blurRad="50800" dist="38100" algn="l" rotWithShape="0">
                    <a:prstClr val="black">
                      <a:alpha val="40000"/>
                    </a:prstClr>
                  </a:outerShdw>
                </a:effectLst>
                <a:latin typeface="NikoshBAN" panose="02000000000000000000" pitchFamily="2" charset="0"/>
                <a:cs typeface="NikoshBAN" panose="02000000000000000000" pitchFamily="2" charset="0"/>
              </a:rPr>
              <a:t>ে</a:t>
            </a:r>
          </a:p>
        </p:txBody>
      </p:sp>
      <p:sp>
        <p:nvSpPr>
          <p:cNvPr id="6" name="Rectangle 5"/>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6895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099751" y="990601"/>
            <a:ext cx="1692876" cy="679622"/>
            <a:chOff x="506627" y="928816"/>
            <a:chExt cx="1692876" cy="679622"/>
          </a:xfrm>
        </p:grpSpPr>
        <p:sp>
          <p:nvSpPr>
            <p:cNvPr id="6" name="Rectangle 5"/>
            <p:cNvSpPr/>
            <p:nvPr/>
          </p:nvSpPr>
          <p:spPr>
            <a:xfrm>
              <a:off x="506627" y="928816"/>
              <a:ext cx="1692876" cy="679622"/>
            </a:xfrm>
            <a:prstGeom prst="rect">
              <a:avLst/>
            </a:prstGeom>
            <a:solidFill>
              <a:schemeClr val="bg1"/>
            </a:solidFill>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80428" y="1020118"/>
              <a:ext cx="997799" cy="461665"/>
            </a:xfrm>
            <a:prstGeom prst="rect">
              <a:avLst/>
            </a:prstGeom>
          </p:spPr>
          <p:txBody>
            <a:bodyPr wrap="square">
              <a:spAutoFit/>
            </a:bodyPr>
            <a:lstStyle/>
            <a:p>
              <a:pPr lvl="0"/>
              <a:r>
                <a:rPr lang="bn-BD" sz="2400" b="1" dirty="0" smtClean="0">
                  <a:latin typeface="NikoshBAN" panose="02000000000000000000" pitchFamily="2" charset="0"/>
                  <a:cs typeface="NikoshBAN" panose="02000000000000000000" pitchFamily="2" charset="0"/>
                </a:rPr>
                <a:t>স্বল্প স্থান</a:t>
              </a:r>
              <a:endParaRPr lang="en-US" sz="2400" b="1" dirty="0">
                <a:latin typeface="NikoshBAN" panose="02000000000000000000" pitchFamily="2" charset="0"/>
                <a:cs typeface="NikoshBAN" panose="02000000000000000000" pitchFamily="2" charset="0"/>
              </a:endParaRPr>
            </a:p>
          </p:txBody>
        </p:sp>
      </p:grpSp>
      <p:grpSp>
        <p:nvGrpSpPr>
          <p:cNvPr id="10" name="Group 9"/>
          <p:cNvGrpSpPr/>
          <p:nvPr/>
        </p:nvGrpSpPr>
        <p:grpSpPr>
          <a:xfrm>
            <a:off x="5072449" y="988542"/>
            <a:ext cx="2187146" cy="679622"/>
            <a:chOff x="4800600" y="914400"/>
            <a:chExt cx="2187146" cy="679622"/>
          </a:xfrm>
        </p:grpSpPr>
        <p:sp>
          <p:nvSpPr>
            <p:cNvPr id="7" name="Rectangle 6"/>
            <p:cNvSpPr/>
            <p:nvPr/>
          </p:nvSpPr>
          <p:spPr>
            <a:xfrm>
              <a:off x="4800600" y="914400"/>
              <a:ext cx="2187146" cy="679622"/>
            </a:xfrm>
            <a:prstGeom prst="rect">
              <a:avLst/>
            </a:prstGeom>
            <a:solidFill>
              <a:schemeClr val="bg1"/>
            </a:solidFill>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286115" y="1020118"/>
              <a:ext cx="1250610" cy="461665"/>
            </a:xfrm>
            <a:prstGeom prst="rect">
              <a:avLst/>
            </a:prstGeom>
          </p:spPr>
          <p:txBody>
            <a:bodyPr wrap="square">
              <a:spAutoFit/>
            </a:bodyPr>
            <a:lstStyle/>
            <a:p>
              <a:pPr lvl="0"/>
              <a:r>
                <a:rPr lang="bn-BD" sz="2400" b="1" dirty="0" smtClean="0">
                  <a:latin typeface="NikoshBAN" panose="02000000000000000000" pitchFamily="2" charset="0"/>
                  <a:cs typeface="NikoshBAN" panose="02000000000000000000" pitchFamily="2" charset="0"/>
                </a:rPr>
                <a:t>স্বল্প জনবল</a:t>
              </a:r>
              <a:endParaRPr lang="en-US" sz="2400" b="1" dirty="0"/>
            </a:p>
          </p:txBody>
        </p:sp>
      </p:grpSp>
      <p:grpSp>
        <p:nvGrpSpPr>
          <p:cNvPr id="11" name="Group 10"/>
          <p:cNvGrpSpPr/>
          <p:nvPr/>
        </p:nvGrpSpPr>
        <p:grpSpPr>
          <a:xfrm>
            <a:off x="9220200" y="1040028"/>
            <a:ext cx="2187146" cy="679622"/>
            <a:chOff x="9220200" y="990600"/>
            <a:chExt cx="2187146" cy="679622"/>
          </a:xfrm>
        </p:grpSpPr>
        <p:sp>
          <p:nvSpPr>
            <p:cNvPr id="8" name="Rectangle 7"/>
            <p:cNvSpPr/>
            <p:nvPr/>
          </p:nvSpPr>
          <p:spPr>
            <a:xfrm>
              <a:off x="9220200" y="990600"/>
              <a:ext cx="2187146" cy="679622"/>
            </a:xfrm>
            <a:prstGeom prst="rect">
              <a:avLst/>
            </a:prstGeom>
            <a:solidFill>
              <a:schemeClr val="bg1"/>
            </a:solidFill>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612851" y="1081901"/>
              <a:ext cx="1471160" cy="461665"/>
            </a:xfrm>
            <a:prstGeom prst="rect">
              <a:avLst/>
            </a:prstGeom>
          </p:spPr>
          <p:txBody>
            <a:bodyPr wrap="square">
              <a:spAutoFit/>
            </a:bodyPr>
            <a:lstStyle/>
            <a:p>
              <a:pPr lvl="0"/>
              <a:r>
                <a:rPr lang="bn-BD" sz="2400" b="1" dirty="0" smtClean="0">
                  <a:latin typeface="NikoshBAN" panose="02000000000000000000" pitchFamily="2" charset="0"/>
                  <a:cs typeface="NikoshBAN" panose="02000000000000000000" pitchFamily="2" charset="0"/>
                </a:rPr>
                <a:t>কারিগরী জ্ঞান</a:t>
              </a:r>
              <a:endParaRPr lang="en-US" sz="2400" b="1" dirty="0">
                <a:latin typeface="NikoshBAN" panose="02000000000000000000" pitchFamily="2" charset="0"/>
                <a:cs typeface="NikoshBAN" panose="02000000000000000000" pitchFamily="2" charset="0"/>
              </a:endParaRPr>
            </a:p>
          </p:txBody>
        </p:sp>
      </p:grpSp>
      <p:pic>
        <p:nvPicPr>
          <p:cNvPr id="16" name="Picture 15" descr="1432909479.jpg"/>
          <p:cNvPicPr>
            <a:picLocks noChangeAspect="1"/>
          </p:cNvPicPr>
          <p:nvPr/>
        </p:nvPicPr>
        <p:blipFill>
          <a:blip r:embed="rId2"/>
          <a:stretch>
            <a:fillRect/>
          </a:stretch>
        </p:blipFill>
        <p:spPr>
          <a:xfrm>
            <a:off x="331573" y="2445717"/>
            <a:ext cx="3583213" cy="2582562"/>
          </a:xfrm>
          <a:prstGeom prst="rect">
            <a:avLst/>
          </a:prstGeom>
          <a:ln>
            <a:noFill/>
          </a:ln>
          <a:effectLst>
            <a:outerShdw blurRad="292100" dist="139700" dir="2700000" algn="tl" rotWithShape="0">
              <a:srgbClr val="333333">
                <a:alpha val="65000"/>
              </a:srgbClr>
            </a:outerShdw>
          </a:effectLst>
        </p:spPr>
      </p:pic>
      <p:pic>
        <p:nvPicPr>
          <p:cNvPr id="17" name="Picture 16" descr="kumarkhai-hosto-selpo-pic_01.jpg"/>
          <p:cNvPicPr>
            <a:picLocks noChangeAspect="1"/>
          </p:cNvPicPr>
          <p:nvPr/>
        </p:nvPicPr>
        <p:blipFill>
          <a:blip r:embed="rId3"/>
          <a:stretch>
            <a:fillRect/>
          </a:stretch>
        </p:blipFill>
        <p:spPr>
          <a:xfrm>
            <a:off x="4162169" y="2421004"/>
            <a:ext cx="3957252" cy="2638168"/>
          </a:xfrm>
          <a:prstGeom prst="rect">
            <a:avLst/>
          </a:prstGeom>
          <a:ln>
            <a:noFill/>
          </a:ln>
          <a:effectLst>
            <a:outerShdw blurRad="292100" dist="139700" dir="2700000" algn="tl" rotWithShape="0">
              <a:srgbClr val="333333">
                <a:alpha val="65000"/>
              </a:srgbClr>
            </a:outerShdw>
          </a:effectLst>
        </p:spPr>
      </p:pic>
      <p:pic>
        <p:nvPicPr>
          <p:cNvPr id="20" name="Picture 19" descr="1461653165s.jpg"/>
          <p:cNvPicPr>
            <a:picLocks noChangeAspect="1"/>
          </p:cNvPicPr>
          <p:nvPr/>
        </p:nvPicPr>
        <p:blipFill>
          <a:blip r:embed="rId4"/>
          <a:stretch>
            <a:fillRect/>
          </a:stretch>
        </p:blipFill>
        <p:spPr>
          <a:xfrm>
            <a:off x="8240782" y="2421003"/>
            <a:ext cx="3724678" cy="260727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20" presetClass="entr" presetSubtype="0" fill="hold" nodeType="afterEffect">
                                  <p:stCondLst>
                                    <p:cond delay="500"/>
                                  </p:stCondLst>
                                  <p:childTnLst>
                                    <p:set>
                                      <p:cBhvr>
                                        <p:cTn id="10" dur="1" fill="hold">
                                          <p:stCondLst>
                                            <p:cond delay="0"/>
                                          </p:stCondLst>
                                        </p:cTn>
                                        <p:tgtEl>
                                          <p:spTgt spid="16"/>
                                        </p:tgtEl>
                                        <p:attrNameLst>
                                          <p:attrName>style.visibility</p:attrName>
                                        </p:attrNameLst>
                                      </p:cBhvr>
                                      <p:to>
                                        <p:strVal val="visible"/>
                                      </p:to>
                                    </p:set>
                                    <p:animEffect transition="in" filter="wedge">
                                      <p:cBhvr>
                                        <p:cTn id="11" dur="2000"/>
                                        <p:tgtEl>
                                          <p:spTgt spid="16"/>
                                        </p:tgtEl>
                                      </p:cBhvr>
                                    </p:animEffect>
                                  </p:childTnLst>
                                </p:cTn>
                              </p:par>
                            </p:childTnLst>
                          </p:cTn>
                        </p:par>
                        <p:par>
                          <p:cTn id="12" fill="hold">
                            <p:stCondLst>
                              <p:cond delay="4500"/>
                            </p:stCondLst>
                            <p:childTnLst>
                              <p:par>
                                <p:cTn id="13" presetID="10" presetClass="entr" presetSubtype="0" fill="hold"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par>
                          <p:cTn id="16" fill="hold">
                            <p:stCondLst>
                              <p:cond delay="7000"/>
                            </p:stCondLst>
                            <p:childTnLst>
                              <p:par>
                                <p:cTn id="17" presetID="20" presetClass="entr" presetSubtype="0" fill="hold" nodeType="after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wedge">
                                      <p:cBhvr>
                                        <p:cTn id="19" dur="2000"/>
                                        <p:tgtEl>
                                          <p:spTgt spid="17"/>
                                        </p:tgtEl>
                                      </p:cBhvr>
                                    </p:animEffect>
                                  </p:childTnLst>
                                </p:cTn>
                              </p:par>
                            </p:childTnLst>
                          </p:cTn>
                        </p:par>
                        <p:par>
                          <p:cTn id="20" fill="hold">
                            <p:stCondLst>
                              <p:cond delay="9500"/>
                            </p:stCondLst>
                            <p:childTnLst>
                              <p:par>
                                <p:cTn id="21" presetID="10" presetClass="entr" presetSubtype="0" fill="hold"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par>
                          <p:cTn id="24" fill="hold">
                            <p:stCondLst>
                              <p:cond delay="12000"/>
                            </p:stCondLst>
                            <p:childTnLst>
                              <p:par>
                                <p:cTn id="25" presetID="20" presetClass="entr" presetSubtype="0" fill="hold" nodeType="afterEffect">
                                  <p:stCondLst>
                                    <p:cond delay="500"/>
                                  </p:stCondLst>
                                  <p:childTnLst>
                                    <p:set>
                                      <p:cBhvr>
                                        <p:cTn id="26" dur="1" fill="hold">
                                          <p:stCondLst>
                                            <p:cond delay="0"/>
                                          </p:stCondLst>
                                        </p:cTn>
                                        <p:tgtEl>
                                          <p:spTgt spid="20"/>
                                        </p:tgtEl>
                                        <p:attrNameLst>
                                          <p:attrName>style.visibility</p:attrName>
                                        </p:attrNameLst>
                                      </p:cBhvr>
                                      <p:to>
                                        <p:strVal val="visible"/>
                                      </p:to>
                                    </p:set>
                                    <p:animEffect transition="in" filter="wedge">
                                      <p:cBhvr>
                                        <p:cTn id="2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073876" y="644613"/>
            <a:ext cx="2187146" cy="679622"/>
            <a:chOff x="801129" y="1237735"/>
            <a:chExt cx="2187146" cy="679622"/>
          </a:xfrm>
        </p:grpSpPr>
        <p:sp>
          <p:nvSpPr>
            <p:cNvPr id="5" name="Rectangle 4"/>
            <p:cNvSpPr/>
            <p:nvPr/>
          </p:nvSpPr>
          <p:spPr>
            <a:xfrm>
              <a:off x="801129" y="1237735"/>
              <a:ext cx="2187146" cy="679622"/>
            </a:xfrm>
            <a:prstGeom prst="rect">
              <a:avLst/>
            </a:prstGeom>
            <a:solidFill>
              <a:schemeClr val="bg1"/>
            </a:solidFill>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1185744" y="1341393"/>
              <a:ext cx="1321937" cy="461665"/>
            </a:xfrm>
            <a:prstGeom prst="rect">
              <a:avLst/>
            </a:prstGeom>
          </p:spPr>
          <p:txBody>
            <a:bodyPr wrap="square">
              <a:spAutoFit/>
            </a:bodyPr>
            <a:lstStyle/>
            <a:p>
              <a:pPr lvl="0"/>
              <a:r>
                <a:rPr lang="bn-BD" sz="2400" b="1" dirty="0" smtClean="0">
                  <a:latin typeface="NikoshBAN" panose="02000000000000000000" pitchFamily="2" charset="0"/>
                  <a:cs typeface="NikoshBAN" panose="02000000000000000000" pitchFamily="2" charset="0"/>
                </a:rPr>
                <a:t>সৃজনশীলতা</a:t>
              </a:r>
              <a:endParaRPr lang="en-US" sz="2400" b="1" dirty="0">
                <a:latin typeface="NikoshBAN" panose="02000000000000000000" pitchFamily="2" charset="0"/>
                <a:cs typeface="NikoshBAN" panose="02000000000000000000" pitchFamily="2" charset="0"/>
              </a:endParaRPr>
            </a:p>
          </p:txBody>
        </p:sp>
      </p:grpSp>
      <p:grpSp>
        <p:nvGrpSpPr>
          <p:cNvPr id="7" name="Group 6"/>
          <p:cNvGrpSpPr/>
          <p:nvPr/>
        </p:nvGrpSpPr>
        <p:grpSpPr>
          <a:xfrm>
            <a:off x="7449065" y="659026"/>
            <a:ext cx="2187146" cy="679622"/>
            <a:chOff x="6324600" y="1066800"/>
            <a:chExt cx="2187146" cy="679622"/>
          </a:xfrm>
        </p:grpSpPr>
        <p:sp>
          <p:nvSpPr>
            <p:cNvPr id="6" name="Rectangle 5"/>
            <p:cNvSpPr/>
            <p:nvPr/>
          </p:nvSpPr>
          <p:spPr>
            <a:xfrm>
              <a:off x="6324600" y="1066800"/>
              <a:ext cx="2187146" cy="679622"/>
            </a:xfrm>
            <a:prstGeom prst="rect">
              <a:avLst/>
            </a:prstGeom>
            <a:solidFill>
              <a:schemeClr val="bg1"/>
            </a:solidFill>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6550672" y="1180756"/>
              <a:ext cx="1851889" cy="461665"/>
            </a:xfrm>
            <a:prstGeom prst="rect">
              <a:avLst/>
            </a:prstGeom>
          </p:spPr>
          <p:txBody>
            <a:bodyPr wrap="square">
              <a:spAutoFit/>
            </a:bodyPr>
            <a:lstStyle/>
            <a:p>
              <a:pPr lvl="0"/>
              <a:r>
                <a:rPr lang="bn-BD" sz="2400" b="1" dirty="0" smtClean="0">
                  <a:latin typeface="NikoshBAN" panose="02000000000000000000" pitchFamily="2" charset="0"/>
                  <a:cs typeface="NikoshBAN" panose="02000000000000000000" pitchFamily="2" charset="0"/>
                </a:rPr>
                <a:t>ব্যাক্তিগত নৈপুণ্য</a:t>
              </a:r>
              <a:endParaRPr lang="en-US" sz="2400" b="1" dirty="0">
                <a:latin typeface="NikoshBAN" panose="02000000000000000000" pitchFamily="2" charset="0"/>
                <a:cs typeface="NikoshBAN" panose="02000000000000000000" pitchFamily="2" charset="0"/>
              </a:endParaRPr>
            </a:p>
          </p:txBody>
        </p:sp>
      </p:grpSp>
      <p:pic>
        <p:nvPicPr>
          <p:cNvPr id="9" name="Picture 8" descr="Stump-Chair.jpg"/>
          <p:cNvPicPr>
            <a:picLocks noChangeAspect="1"/>
          </p:cNvPicPr>
          <p:nvPr/>
        </p:nvPicPr>
        <p:blipFill>
          <a:blip r:embed="rId2"/>
          <a:stretch>
            <a:fillRect/>
          </a:stretch>
        </p:blipFill>
        <p:spPr>
          <a:xfrm>
            <a:off x="458329" y="1533725"/>
            <a:ext cx="4604990" cy="4592710"/>
          </a:xfrm>
          <a:prstGeom prst="rect">
            <a:avLst/>
          </a:prstGeom>
          <a:ln>
            <a:noFill/>
          </a:ln>
          <a:effectLst>
            <a:outerShdw blurRad="292100" dist="139700" dir="2700000" algn="tl" rotWithShape="0">
              <a:srgbClr val="333333">
                <a:alpha val="65000"/>
              </a:srgbClr>
            </a:outerShdw>
          </a:effectLst>
        </p:spPr>
      </p:pic>
      <p:pic>
        <p:nvPicPr>
          <p:cNvPr id="10" name="Picture 9" descr="file (6)-1.jpg"/>
          <p:cNvPicPr>
            <a:picLocks noChangeAspect="1"/>
          </p:cNvPicPr>
          <p:nvPr/>
        </p:nvPicPr>
        <p:blipFill>
          <a:blip r:embed="rId3"/>
          <a:srcRect l="14259" b="10722"/>
          <a:stretch>
            <a:fillRect/>
          </a:stretch>
        </p:blipFill>
        <p:spPr>
          <a:xfrm>
            <a:off x="5857102" y="1657221"/>
            <a:ext cx="5375189" cy="410213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20" presetClass="entr" presetSubtype="0"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edge">
                                      <p:cBhvr>
                                        <p:cTn id="11" dur="2000"/>
                                        <p:tgtEl>
                                          <p:spTgt spid="9"/>
                                        </p:tgtEl>
                                      </p:cBhvr>
                                    </p:animEffect>
                                  </p:childTnLst>
                                </p:cTn>
                              </p:par>
                            </p:childTnLst>
                          </p:cTn>
                        </p:par>
                        <p:par>
                          <p:cTn id="12" fill="hold">
                            <p:stCondLst>
                              <p:cond delay="45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7000"/>
                            </p:stCondLst>
                            <p:childTnLst>
                              <p:par>
                                <p:cTn id="17" presetID="20"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wedge">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64025" y="3002692"/>
            <a:ext cx="11259402" cy="3076833"/>
          </a:xfrm>
          <a:prstGeom prst="rect">
            <a:avLst/>
          </a:prstGeom>
          <a:solidFill>
            <a:schemeClr val="accent6">
              <a:lumMod val="60000"/>
              <a:lumOff val="40000"/>
              <a:alpha val="46000"/>
            </a:schemeClr>
          </a:solidFill>
          <a:ln w="38100">
            <a:solidFill>
              <a:srgbClr val="7030A0"/>
            </a:solidFill>
          </a:ln>
          <a:scene3d>
            <a:camera prst="orthographicFront"/>
            <a:lightRig rig="threePt" dir="t"/>
          </a:scene3d>
          <a:sp3d>
            <a:bevelT w="317500" h="571500"/>
            <a:bevelB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31656" y="4122980"/>
            <a:ext cx="9616508" cy="707886"/>
          </a:xfrm>
          <a:prstGeom prst="rect">
            <a:avLst/>
          </a:prstGeom>
          <a:noFill/>
        </p:spPr>
        <p:txBody>
          <a:bodyPr wrap="square" rtlCol="0">
            <a:spAutoFit/>
          </a:bodyPr>
          <a:lstStyle/>
          <a:p>
            <a:r>
              <a:rPr lang="bn-BD" sz="4000" b="1" dirty="0" smtClean="0">
                <a:latin typeface="NikoshBAN" pitchFamily="2" charset="0"/>
                <a:cs typeface="NikoshBAN" pitchFamily="2" charset="0"/>
              </a:rPr>
              <a:t> </a:t>
            </a:r>
            <a:r>
              <a:rPr lang="bn-BD" sz="3600" b="1" dirty="0" smtClean="0">
                <a:latin typeface="NikoshBAN" pitchFamily="2" charset="0"/>
                <a:cs typeface="NikoshBAN" pitchFamily="2" charset="0"/>
              </a:rPr>
              <a:t>যেসকল বৈশিষ্ট্যের উপর ভিত্তি করে কুটির শিল্প গড়ে উঠে তা লিখ। </a:t>
            </a:r>
            <a:endParaRPr lang="bn-BD" sz="4000" b="1" dirty="0">
              <a:latin typeface="NikoshBAN" pitchFamily="2" charset="0"/>
              <a:cs typeface="NikoshBAN" pitchFamily="2" charset="0"/>
            </a:endParaRPr>
          </a:p>
        </p:txBody>
      </p:sp>
      <p:sp>
        <p:nvSpPr>
          <p:cNvPr id="11" name="Oval 10">
            <a:extLst>
              <a:ext uri="{FF2B5EF4-FFF2-40B4-BE49-F238E27FC236}">
                <a16:creationId xmlns:a16="http://schemas.microsoft.com/office/drawing/2014/main" xmlns="" id="{C65DA18C-C301-4EE9-A4FE-55497B4FA555}"/>
              </a:ext>
            </a:extLst>
          </p:cNvPr>
          <p:cNvSpPr/>
          <p:nvPr/>
        </p:nvSpPr>
        <p:spPr>
          <a:xfrm>
            <a:off x="9022491" y="543697"/>
            <a:ext cx="2199577" cy="1752600"/>
          </a:xfrm>
          <a:prstGeom prst="ellipse">
            <a:avLst/>
          </a:prstGeom>
          <a:solidFill>
            <a:schemeClr val="accent6">
              <a:lumMod val="60000"/>
              <a:lumOff val="40000"/>
              <a:alpha val="56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
            <a:extLst>
              <a:ext uri="{FF2B5EF4-FFF2-40B4-BE49-F238E27FC236}">
                <a16:creationId xmlns:a16="http://schemas.microsoft.com/office/drawing/2014/main" xmlns="" id="{ED4C64A0-1F58-4E09-A012-ADF773D2E4E9}"/>
              </a:ext>
            </a:extLst>
          </p:cNvPr>
          <p:cNvSpPr/>
          <p:nvPr/>
        </p:nvSpPr>
        <p:spPr>
          <a:xfrm>
            <a:off x="1645507" y="747613"/>
            <a:ext cx="2617574" cy="796982"/>
          </a:xfrm>
          <a:prstGeom prst="roundRect">
            <a:avLst/>
          </a:prstGeom>
          <a:solidFill>
            <a:schemeClr val="accent6">
              <a:lumMod val="60000"/>
              <a:lumOff val="40000"/>
              <a:alpha val="3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106AD698-2FE6-43D0-A513-A79663B2EDA0}"/>
              </a:ext>
            </a:extLst>
          </p:cNvPr>
          <p:cNvSpPr/>
          <p:nvPr/>
        </p:nvSpPr>
        <p:spPr>
          <a:xfrm>
            <a:off x="5373138" y="502512"/>
            <a:ext cx="2590800" cy="1905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18735" y="827900"/>
            <a:ext cx="2520779" cy="646331"/>
          </a:xfrm>
          <a:prstGeom prst="rect">
            <a:avLst/>
          </a:prstGeom>
          <a:noFill/>
        </p:spPr>
        <p:txBody>
          <a:bodyPr wrap="square" rtlCol="0">
            <a:spAutoFit/>
          </a:bodyPr>
          <a:lstStyle/>
          <a:p>
            <a:pPr algn="ctr"/>
            <a:r>
              <a:rPr lang="bn-BD" sz="3600" b="1" dirty="0" smtClean="0">
                <a:ln w="19050">
                  <a:noFill/>
                </a:ln>
                <a:latin typeface="NikoshBAN" pitchFamily="2" charset="0"/>
                <a:cs typeface="NikoshBAN" pitchFamily="2" charset="0"/>
              </a:rPr>
              <a:t>জোড়ায় কাজ</a:t>
            </a:r>
            <a:endParaRPr lang="en-US" sz="3600" b="1" dirty="0">
              <a:ln w="19050">
                <a:noFill/>
              </a:ln>
              <a:latin typeface="NikoshBAN" pitchFamily="2" charset="0"/>
              <a:cs typeface="NikoshBAN" pitchFamily="2" charset="0"/>
            </a:endParaRPr>
          </a:p>
        </p:txBody>
      </p:sp>
      <p:sp>
        <p:nvSpPr>
          <p:cNvPr id="7" name="TextBox 6"/>
          <p:cNvSpPr txBox="1"/>
          <p:nvPr/>
        </p:nvSpPr>
        <p:spPr>
          <a:xfrm>
            <a:off x="9267567" y="852337"/>
            <a:ext cx="1580597" cy="1077218"/>
          </a:xfrm>
          <a:prstGeom prst="rect">
            <a:avLst/>
          </a:prstGeom>
          <a:noFill/>
        </p:spPr>
        <p:txBody>
          <a:bodyPr wrap="square" rtlCol="0">
            <a:spAutoFit/>
          </a:bodyPr>
          <a:lstStyle/>
          <a:p>
            <a:pPr algn="ctr"/>
            <a:r>
              <a:rPr lang="bn-BD" sz="3200" b="1" dirty="0">
                <a:latin typeface="NikoshBAN" pitchFamily="2" charset="0"/>
                <a:cs typeface="NikoshBAN" pitchFamily="2" charset="0"/>
              </a:rPr>
              <a:t>সময়</a:t>
            </a:r>
          </a:p>
          <a:p>
            <a:pPr algn="ctr"/>
            <a:r>
              <a:rPr lang="bn-BD" sz="3200" b="1" dirty="0" smtClean="0">
                <a:latin typeface="NikoshBAN" pitchFamily="2" charset="0"/>
                <a:cs typeface="NikoshBAN" pitchFamily="2" charset="0"/>
              </a:rPr>
              <a:t>৫ </a:t>
            </a:r>
            <a:r>
              <a:rPr lang="bn-BD" sz="3200" b="1" dirty="0">
                <a:latin typeface="NikoshBAN" pitchFamily="2" charset="0"/>
                <a:cs typeface="NikoshBAN" pitchFamily="2" charset="0"/>
              </a:rPr>
              <a:t>মিনিট</a:t>
            </a:r>
            <a:endParaRPr lang="en-US" sz="3200" b="1" dirty="0">
              <a:latin typeface="NikoshBAN" pitchFamily="2" charset="0"/>
              <a:cs typeface="NikoshBAN" pitchFamily="2" charset="0"/>
            </a:endParaRPr>
          </a:p>
        </p:txBody>
      </p:sp>
      <p:sp>
        <p:nvSpPr>
          <p:cNvPr id="13" name="Rectangle 12"/>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768813" y="318477"/>
            <a:ext cx="5004486" cy="571209"/>
            <a:chOff x="3657600" y="442047"/>
            <a:chExt cx="5004486" cy="1102548"/>
          </a:xfrm>
        </p:grpSpPr>
        <p:sp>
          <p:nvSpPr>
            <p:cNvPr id="6" name="Pentagon 6"/>
            <p:cNvSpPr/>
            <p:nvPr/>
          </p:nvSpPr>
          <p:spPr>
            <a:xfrm rot="10800000">
              <a:off x="3657600" y="442047"/>
              <a:ext cx="5004486" cy="1102548"/>
            </a:xfrm>
            <a:prstGeom prst="rect">
              <a:avLst/>
            </a:prstGeom>
            <a:solidFill>
              <a:schemeClr val="accent6">
                <a:lumMod val="40000"/>
                <a:lumOff val="60000"/>
                <a:alpha val="71000"/>
              </a:schemeClr>
            </a:solidFill>
            <a:ln w="28575">
              <a:solidFill>
                <a:schemeClr val="tx1"/>
              </a:solidFill>
            </a:ln>
            <a:scene3d>
              <a:camera prst="orthographicFront">
                <a:rot lat="0" lon="0" rev="0"/>
              </a:camera>
              <a:lightRig rig="contrasting" dir="t">
                <a:rot lat="0" lon="0" rev="1200000"/>
              </a:lightRig>
            </a:scene3d>
            <a:sp3d contourW="19050" prstMaterial="metal">
              <a:bevelT w="1905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7" name="TextBox 6"/>
            <p:cNvSpPr txBox="1"/>
            <p:nvPr/>
          </p:nvSpPr>
          <p:spPr>
            <a:xfrm>
              <a:off x="3756460" y="481913"/>
              <a:ext cx="4843846" cy="845337"/>
            </a:xfrm>
            <a:prstGeom prst="rect">
              <a:avLst/>
            </a:prstGeom>
            <a:noFill/>
          </p:spPr>
          <p:txBody>
            <a:bodyPr wrap="square" rtlCol="0">
              <a:spAutoFit/>
            </a:bodyPr>
            <a:lstStyle/>
            <a:p>
              <a:pPr algn="ctr"/>
              <a:r>
                <a:rPr lang="bn-BD" sz="2800" dirty="0" smtClean="0">
                  <a:latin typeface="NikoshBAN" pitchFamily="2" charset="0"/>
                  <a:cs typeface="NikoshBAN" pitchFamily="2" charset="0"/>
                </a:rPr>
                <a:t>কুটির শিল্পের উপযুক্ত ক্ষেত্রসমূহ</a:t>
              </a:r>
              <a:endParaRPr lang="en-US" sz="2800" dirty="0">
                <a:latin typeface="NikoshBAN" pitchFamily="2" charset="0"/>
                <a:cs typeface="NikoshBAN" pitchFamily="2" charset="0"/>
              </a:endParaRPr>
            </a:p>
          </p:txBody>
        </p:sp>
      </p:grpSp>
      <p:grpSp>
        <p:nvGrpSpPr>
          <p:cNvPr id="24" name="Group 23"/>
          <p:cNvGrpSpPr/>
          <p:nvPr/>
        </p:nvGrpSpPr>
        <p:grpSpPr>
          <a:xfrm>
            <a:off x="370702" y="1371599"/>
            <a:ext cx="2693773" cy="642551"/>
            <a:chOff x="642551" y="1890583"/>
            <a:chExt cx="3620530" cy="1013254"/>
          </a:xfrm>
        </p:grpSpPr>
        <p:sp>
          <p:nvSpPr>
            <p:cNvPr id="19" name="Rectangle 18"/>
            <p:cNvSpPr/>
            <p:nvPr/>
          </p:nvSpPr>
          <p:spPr>
            <a:xfrm>
              <a:off x="642551" y="1890583"/>
              <a:ext cx="3620530" cy="1013254"/>
            </a:xfrm>
            <a:prstGeom prst="rect">
              <a:avLst/>
            </a:prstGeom>
            <a:solidFill>
              <a:schemeClr val="accent4">
                <a:lumMod val="60000"/>
                <a:lumOff val="40000"/>
              </a:schemeClr>
            </a:solidFill>
            <a:scene3d>
              <a:camera prst="orthographicFront"/>
              <a:lightRig rig="threePt" dir="t"/>
            </a:scene3d>
            <a:sp3d>
              <a:bevelT w="19050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01127" y="1930028"/>
              <a:ext cx="3140675" cy="679474"/>
            </a:xfrm>
            <a:prstGeom prst="rect">
              <a:avLst/>
            </a:prstGeom>
            <a:noFill/>
          </p:spPr>
          <p:txBody>
            <a:bodyPr wrap="square" rtlCol="0">
              <a:spAutoFit/>
            </a:bodyPr>
            <a:lstStyle/>
            <a:p>
              <a:pPr algn="ctr"/>
              <a:r>
                <a:rPr lang="bn-BD" sz="3600" dirty="0" smtClean="0">
                  <a:latin typeface="NikoshBAN" pitchFamily="2" charset="0"/>
                  <a:cs typeface="NikoshBAN" pitchFamily="2" charset="0"/>
                </a:rPr>
                <a:t>পাটজাত শিল্প</a:t>
              </a:r>
              <a:endParaRPr lang="en-US" sz="3600" dirty="0">
                <a:latin typeface="NikoshBAN" pitchFamily="2" charset="0"/>
                <a:cs typeface="NikoshBAN" pitchFamily="2" charset="0"/>
              </a:endParaRPr>
            </a:p>
          </p:txBody>
        </p:sp>
      </p:grpSp>
      <p:grpSp>
        <p:nvGrpSpPr>
          <p:cNvPr id="25" name="Group 24"/>
          <p:cNvGrpSpPr/>
          <p:nvPr/>
        </p:nvGrpSpPr>
        <p:grpSpPr>
          <a:xfrm>
            <a:off x="4615250" y="1248031"/>
            <a:ext cx="2885302" cy="668015"/>
            <a:chOff x="685800" y="3048000"/>
            <a:chExt cx="3620530" cy="1013254"/>
          </a:xfrm>
        </p:grpSpPr>
        <p:sp>
          <p:nvSpPr>
            <p:cNvPr id="20" name="Rectangle 19"/>
            <p:cNvSpPr/>
            <p:nvPr/>
          </p:nvSpPr>
          <p:spPr>
            <a:xfrm>
              <a:off x="685800" y="3048000"/>
              <a:ext cx="3620530" cy="1013254"/>
            </a:xfrm>
            <a:prstGeom prst="rect">
              <a:avLst/>
            </a:prstGeom>
            <a:solidFill>
              <a:schemeClr val="accent4">
                <a:lumMod val="60000"/>
                <a:lumOff val="40000"/>
              </a:schemeClr>
            </a:solidFill>
            <a:scene3d>
              <a:camera prst="orthographicFront"/>
              <a:lightRig rig="threePt" dir="t"/>
            </a:scene3d>
            <a:sp3d>
              <a:bevelT w="19050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44376" y="3099396"/>
              <a:ext cx="3140675" cy="904746"/>
            </a:xfrm>
            <a:prstGeom prst="rect">
              <a:avLst/>
            </a:prstGeom>
            <a:noFill/>
          </p:spPr>
          <p:txBody>
            <a:bodyPr wrap="square" rtlCol="0">
              <a:spAutoFit/>
            </a:bodyPr>
            <a:lstStyle/>
            <a:p>
              <a:pPr algn="ctr"/>
              <a:r>
                <a:rPr lang="bn-BD" sz="3200" dirty="0" smtClean="0">
                  <a:latin typeface="NikoshBAN" pitchFamily="2" charset="0"/>
                  <a:cs typeface="NikoshBAN" pitchFamily="2" charset="0"/>
                </a:rPr>
                <a:t>বাঁশ ও বেত শিল্প</a:t>
              </a:r>
              <a:endParaRPr lang="en-US" sz="3200" dirty="0">
                <a:latin typeface="NikoshBAN" pitchFamily="2" charset="0"/>
                <a:cs typeface="NikoshBAN" pitchFamily="2" charset="0"/>
              </a:endParaRPr>
            </a:p>
          </p:txBody>
        </p:sp>
      </p:grpSp>
      <p:grpSp>
        <p:nvGrpSpPr>
          <p:cNvPr id="26" name="Group 25"/>
          <p:cNvGrpSpPr/>
          <p:nvPr/>
        </p:nvGrpSpPr>
        <p:grpSpPr>
          <a:xfrm>
            <a:off x="9100750" y="1210962"/>
            <a:ext cx="2205681" cy="667266"/>
            <a:chOff x="685800" y="4572000"/>
            <a:chExt cx="3620530" cy="1013254"/>
          </a:xfrm>
        </p:grpSpPr>
        <p:sp>
          <p:nvSpPr>
            <p:cNvPr id="22" name="Rectangle 21"/>
            <p:cNvSpPr/>
            <p:nvPr/>
          </p:nvSpPr>
          <p:spPr>
            <a:xfrm>
              <a:off x="685800" y="4572000"/>
              <a:ext cx="3620530" cy="1013254"/>
            </a:xfrm>
            <a:prstGeom prst="rect">
              <a:avLst/>
            </a:prstGeom>
            <a:solidFill>
              <a:schemeClr val="accent4">
                <a:lumMod val="60000"/>
                <a:lumOff val="40000"/>
              </a:schemeClr>
            </a:solidFill>
            <a:scene3d>
              <a:camera prst="orthographicFront"/>
              <a:lightRig rig="threePt" dir="t"/>
            </a:scene3d>
            <a:sp3d>
              <a:bevelT w="19050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44376" y="4633097"/>
              <a:ext cx="3140675" cy="887990"/>
            </a:xfrm>
            <a:prstGeom prst="rect">
              <a:avLst/>
            </a:prstGeom>
            <a:noFill/>
          </p:spPr>
          <p:txBody>
            <a:bodyPr wrap="square" rtlCol="0">
              <a:spAutoFit/>
            </a:bodyPr>
            <a:lstStyle/>
            <a:p>
              <a:pPr algn="ctr"/>
              <a:r>
                <a:rPr lang="bn-BD" sz="3200" dirty="0" smtClean="0">
                  <a:latin typeface="NikoshBAN" pitchFamily="2" charset="0"/>
                  <a:cs typeface="NikoshBAN" pitchFamily="2" charset="0"/>
                </a:rPr>
                <a:t>মৃৎ শিল্প</a:t>
              </a:r>
              <a:endParaRPr lang="en-US" sz="3200" dirty="0">
                <a:latin typeface="NikoshBAN" pitchFamily="2" charset="0"/>
                <a:cs typeface="NikoshBAN" pitchFamily="2" charset="0"/>
              </a:endParaRPr>
            </a:p>
          </p:txBody>
        </p:sp>
      </p:grpSp>
      <p:sp>
        <p:nvSpPr>
          <p:cNvPr id="27" name="Rectangle 26"/>
          <p:cNvSpPr/>
          <p:nvPr/>
        </p:nvSpPr>
        <p:spPr>
          <a:xfrm>
            <a:off x="6783859" y="3818237"/>
            <a:ext cx="3991233" cy="2533136"/>
          </a:xfrm>
          <a:prstGeom prst="rect">
            <a:avLst/>
          </a:prstGeom>
          <a:blipFill>
            <a:blip r:embed="rId2"/>
            <a:stretch>
              <a:fillRect/>
            </a:stretch>
          </a:blipFill>
          <a:ln w="889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202195" y="3744097"/>
            <a:ext cx="3941806" cy="2730844"/>
          </a:xfrm>
          <a:prstGeom prst="rect">
            <a:avLst/>
          </a:prstGeom>
          <a:blipFill>
            <a:blip r:embed="rId3"/>
            <a:stretch>
              <a:fillRect/>
            </a:stretch>
          </a:blipFill>
          <a:ln w="889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732638" y="3682315"/>
            <a:ext cx="3818237" cy="2712308"/>
          </a:xfrm>
          <a:prstGeom prst="rect">
            <a:avLst/>
          </a:prstGeom>
          <a:blipFill>
            <a:blip r:embed="rId4"/>
            <a:stretch>
              <a:fillRect/>
            </a:stretch>
          </a:blipFill>
          <a:ln w="889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21697E-6 -7.40741E-7 L 0.28569 -0.14954 " pathEditMode="relative" rAng="0" ptsTypes="AA">
                                      <p:cBhvr>
                                        <p:cTn id="6" dur="2000" fill="hold"/>
                                        <p:tgtEl>
                                          <p:spTgt spid="29"/>
                                        </p:tgtEl>
                                        <p:attrNameLst>
                                          <p:attrName>ppt_x</p:attrName>
                                          <p:attrName>ppt_y</p:attrName>
                                        </p:attrNameLst>
                                      </p:cBhvr>
                                      <p:rCtr x="14300" y="-7500"/>
                                    </p:animMotion>
                                  </p:childTnLst>
                                </p:cTn>
                              </p:par>
                              <p:par>
                                <p:cTn id="7" presetID="0" presetClass="path" presetSubtype="0" accel="50000" decel="50000" fill="hold" grpId="0" nodeType="withEffect">
                                  <p:stCondLst>
                                    <p:cond delay="0"/>
                                  </p:stCondLst>
                                  <p:childTnLst>
                                    <p:animMotion origin="layout" path="M -1.54237E-6 2.59259E-6 L -0.09332 -0.1551 " pathEditMode="relative" rAng="0" ptsTypes="AA">
                                      <p:cBhvr>
                                        <p:cTn id="8" dur="2000" fill="hold"/>
                                        <p:tgtEl>
                                          <p:spTgt spid="28"/>
                                        </p:tgtEl>
                                        <p:attrNameLst>
                                          <p:attrName>ppt_x</p:attrName>
                                          <p:attrName>ppt_y</p:attrName>
                                        </p:attrNameLst>
                                      </p:cBhvr>
                                      <p:rCtr x="-4700" y="-7800"/>
                                    </p:animMotion>
                                  </p:childTnLst>
                                </p:cTn>
                              </p:par>
                              <p:par>
                                <p:cTn id="9" presetID="0" presetClass="path" presetSubtype="0" accel="50000" decel="50000" fill="hold" grpId="0" nodeType="withEffect">
                                  <p:stCondLst>
                                    <p:cond delay="0"/>
                                  </p:stCondLst>
                                  <p:childTnLst>
                                    <p:animMotion origin="layout" path="M -9.22817E-7 4.81481E-6 L -0.56944 -0.15301 " pathEditMode="relative" rAng="0" ptsTypes="AA">
                                      <p:cBhvr>
                                        <p:cTn id="10" dur="2000" fill="hold"/>
                                        <p:tgtEl>
                                          <p:spTgt spid="27"/>
                                        </p:tgtEl>
                                        <p:attrNameLst>
                                          <p:attrName>ppt_x</p:attrName>
                                          <p:attrName>ppt_y</p:attrName>
                                        </p:attrNameLst>
                                      </p:cBhvr>
                                      <p:rCtr x="-28500" y="-7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722872" y="1383958"/>
            <a:ext cx="2353961" cy="716685"/>
            <a:chOff x="994720" y="1655806"/>
            <a:chExt cx="3620530" cy="1013254"/>
          </a:xfrm>
        </p:grpSpPr>
        <p:sp>
          <p:nvSpPr>
            <p:cNvPr id="12" name="Rectangle 11"/>
            <p:cNvSpPr/>
            <p:nvPr/>
          </p:nvSpPr>
          <p:spPr>
            <a:xfrm>
              <a:off x="994720" y="1655806"/>
              <a:ext cx="3620530" cy="1013254"/>
            </a:xfrm>
            <a:prstGeom prst="rect">
              <a:avLst/>
            </a:prstGeom>
            <a:solidFill>
              <a:schemeClr val="accent4">
                <a:lumMod val="60000"/>
                <a:lumOff val="40000"/>
              </a:schemeClr>
            </a:solidFill>
            <a:scene3d>
              <a:camera prst="orthographicFront"/>
              <a:lightRig rig="threePt" dir="t"/>
            </a:scene3d>
            <a:sp3d>
              <a:bevelT w="19050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53296" y="1773196"/>
              <a:ext cx="3140675" cy="516920"/>
            </a:xfrm>
            <a:prstGeom prst="rect">
              <a:avLst/>
            </a:prstGeom>
            <a:noFill/>
          </p:spPr>
          <p:txBody>
            <a:bodyPr wrap="square" rtlCol="0">
              <a:spAutoFit/>
            </a:bodyPr>
            <a:lstStyle/>
            <a:p>
              <a:pPr algn="ctr"/>
              <a:r>
                <a:rPr lang="bn-BD" sz="2800" dirty="0" smtClean="0">
                  <a:latin typeface="NikoshBAN" pitchFamily="2" charset="0"/>
                  <a:cs typeface="NikoshBAN" pitchFamily="2" charset="0"/>
                </a:rPr>
                <a:t>তাত ও বস্ত্র শিল্প</a:t>
              </a:r>
              <a:endParaRPr lang="en-US" sz="2800" dirty="0">
                <a:latin typeface="NikoshBAN" pitchFamily="2" charset="0"/>
                <a:cs typeface="NikoshBAN" pitchFamily="2" charset="0"/>
              </a:endParaRPr>
            </a:p>
          </p:txBody>
        </p:sp>
      </p:grpSp>
      <p:grpSp>
        <p:nvGrpSpPr>
          <p:cNvPr id="21" name="Group 20"/>
          <p:cNvGrpSpPr/>
          <p:nvPr/>
        </p:nvGrpSpPr>
        <p:grpSpPr>
          <a:xfrm>
            <a:off x="4979779" y="1353068"/>
            <a:ext cx="2730840" cy="747577"/>
            <a:chOff x="1013256" y="3107724"/>
            <a:chExt cx="3818236" cy="1013254"/>
          </a:xfrm>
        </p:grpSpPr>
        <p:sp>
          <p:nvSpPr>
            <p:cNvPr id="14" name="Rectangle 13"/>
            <p:cNvSpPr/>
            <p:nvPr/>
          </p:nvSpPr>
          <p:spPr>
            <a:xfrm>
              <a:off x="1013256" y="3107724"/>
              <a:ext cx="3818236" cy="1013254"/>
            </a:xfrm>
            <a:prstGeom prst="rect">
              <a:avLst/>
            </a:prstGeom>
            <a:solidFill>
              <a:schemeClr val="accent4">
                <a:lumMod val="60000"/>
                <a:lumOff val="40000"/>
              </a:schemeClr>
            </a:solidFill>
            <a:scene3d>
              <a:camera prst="orthographicFront"/>
              <a:lightRig rig="threePt" dir="t"/>
            </a:scene3d>
            <a:sp3d>
              <a:bevelT w="19050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062679" y="3237471"/>
              <a:ext cx="3578764" cy="523220"/>
            </a:xfrm>
            <a:prstGeom prst="rect">
              <a:avLst/>
            </a:prstGeom>
            <a:noFill/>
          </p:spPr>
          <p:txBody>
            <a:bodyPr wrap="square" rtlCol="0">
              <a:spAutoFit/>
            </a:bodyPr>
            <a:lstStyle/>
            <a:p>
              <a:pPr algn="ctr"/>
              <a:r>
                <a:rPr lang="bn-BD" sz="2800" dirty="0" smtClean="0">
                  <a:latin typeface="NikoshBAN" pitchFamily="2" charset="0"/>
                  <a:cs typeface="NikoshBAN" pitchFamily="2" charset="0"/>
                </a:rPr>
                <a:t>খাদ্য ও সহায়ক শিল্প</a:t>
              </a:r>
              <a:endParaRPr lang="en-US" sz="2800" dirty="0">
                <a:latin typeface="NikoshBAN" pitchFamily="2" charset="0"/>
                <a:cs typeface="NikoshBAN" pitchFamily="2" charset="0"/>
              </a:endParaRPr>
            </a:p>
          </p:txBody>
        </p:sp>
      </p:grpSp>
      <p:grpSp>
        <p:nvGrpSpPr>
          <p:cNvPr id="24" name="Group 23"/>
          <p:cNvGrpSpPr/>
          <p:nvPr/>
        </p:nvGrpSpPr>
        <p:grpSpPr>
          <a:xfrm>
            <a:off x="9444686" y="1315995"/>
            <a:ext cx="1688757" cy="722868"/>
            <a:chOff x="1066800" y="4899456"/>
            <a:chExt cx="3620530" cy="1013254"/>
          </a:xfrm>
        </p:grpSpPr>
        <p:sp>
          <p:nvSpPr>
            <p:cNvPr id="16" name="Rectangle 15"/>
            <p:cNvSpPr/>
            <p:nvPr/>
          </p:nvSpPr>
          <p:spPr>
            <a:xfrm>
              <a:off x="1066800" y="4899456"/>
              <a:ext cx="3620530" cy="1013254"/>
            </a:xfrm>
            <a:prstGeom prst="rect">
              <a:avLst/>
            </a:prstGeom>
            <a:solidFill>
              <a:schemeClr val="accent4">
                <a:lumMod val="60000"/>
                <a:lumOff val="40000"/>
              </a:schemeClr>
            </a:solidFill>
            <a:scene3d>
              <a:camera prst="orthographicFront"/>
              <a:lightRig rig="threePt" dir="t"/>
            </a:scene3d>
            <a:sp3d>
              <a:bevelT w="19050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25378" y="5004489"/>
              <a:ext cx="2905626" cy="591781"/>
            </a:xfrm>
            <a:prstGeom prst="rect">
              <a:avLst/>
            </a:prstGeom>
            <a:noFill/>
          </p:spPr>
          <p:txBody>
            <a:bodyPr wrap="square" rtlCol="0">
              <a:spAutoFit/>
            </a:bodyPr>
            <a:lstStyle/>
            <a:p>
              <a:pPr algn="ctr"/>
              <a:r>
                <a:rPr lang="bn-BD" sz="2800" dirty="0" smtClean="0">
                  <a:latin typeface="NikoshBAN" pitchFamily="2" charset="0"/>
                  <a:cs typeface="NikoshBAN" pitchFamily="2" charset="0"/>
                </a:rPr>
                <a:t>হস্ত শিল্প</a:t>
              </a:r>
              <a:endParaRPr lang="en-US" sz="2800" dirty="0">
                <a:latin typeface="NikoshBAN" pitchFamily="2" charset="0"/>
                <a:cs typeface="NikoshBAN" pitchFamily="2" charset="0"/>
              </a:endParaRPr>
            </a:p>
          </p:txBody>
        </p:sp>
      </p:grpSp>
      <p:sp>
        <p:nvSpPr>
          <p:cNvPr id="23" name="Rectangle 22"/>
          <p:cNvSpPr/>
          <p:nvPr/>
        </p:nvSpPr>
        <p:spPr>
          <a:xfrm>
            <a:off x="3632880" y="3694669"/>
            <a:ext cx="3818240" cy="2885303"/>
          </a:xfrm>
          <a:prstGeom prst="rect">
            <a:avLst/>
          </a:prstGeom>
          <a:blipFill>
            <a:blip r:embed="rId2"/>
            <a:stretch>
              <a:fillRect/>
            </a:stretch>
          </a:blipFill>
          <a:ln w="889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40650" y="3595816"/>
            <a:ext cx="3904734" cy="2990337"/>
          </a:xfrm>
          <a:prstGeom prst="rect">
            <a:avLst/>
          </a:prstGeom>
          <a:blipFill>
            <a:blip r:embed="rId3"/>
            <a:stretch>
              <a:fillRect/>
            </a:stretch>
          </a:blipFill>
          <a:ln w="889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053915" y="3731740"/>
            <a:ext cx="3978875" cy="2924434"/>
          </a:xfrm>
          <a:prstGeom prst="rect">
            <a:avLst/>
          </a:prstGeom>
          <a:blipFill>
            <a:blip r:embed="rId4" cstate="print"/>
            <a:stretch>
              <a:fillRect/>
            </a:stretch>
          </a:blipFill>
          <a:ln w="889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768813" y="318476"/>
            <a:ext cx="5004486" cy="719491"/>
            <a:chOff x="3657600" y="442047"/>
            <a:chExt cx="5004486" cy="1102548"/>
          </a:xfrm>
        </p:grpSpPr>
        <p:sp>
          <p:nvSpPr>
            <p:cNvPr id="22" name="Pentagon 6"/>
            <p:cNvSpPr/>
            <p:nvPr/>
          </p:nvSpPr>
          <p:spPr>
            <a:xfrm rot="10800000">
              <a:off x="3657600" y="442047"/>
              <a:ext cx="5004486" cy="1102548"/>
            </a:xfrm>
            <a:prstGeom prst="rect">
              <a:avLst/>
            </a:prstGeom>
            <a:solidFill>
              <a:schemeClr val="accent6">
                <a:lumMod val="40000"/>
                <a:lumOff val="60000"/>
                <a:alpha val="71000"/>
              </a:schemeClr>
            </a:solidFill>
            <a:ln w="28575">
              <a:solidFill>
                <a:schemeClr val="tx1"/>
              </a:solidFill>
            </a:ln>
            <a:scene3d>
              <a:camera prst="orthographicFront">
                <a:rot lat="0" lon="0" rev="0"/>
              </a:camera>
              <a:lightRig rig="contrasting" dir="t">
                <a:rot lat="0" lon="0" rev="1200000"/>
              </a:lightRig>
            </a:scene3d>
            <a:sp3d contourW="19050" prstMaterial="metal">
              <a:bevelT w="1905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7" name="TextBox 26"/>
            <p:cNvSpPr txBox="1"/>
            <p:nvPr/>
          </p:nvSpPr>
          <p:spPr>
            <a:xfrm>
              <a:off x="3756460" y="481914"/>
              <a:ext cx="4843846" cy="750243"/>
            </a:xfrm>
            <a:prstGeom prst="rect">
              <a:avLst/>
            </a:prstGeom>
            <a:noFill/>
          </p:spPr>
          <p:txBody>
            <a:bodyPr wrap="square" rtlCol="0">
              <a:spAutoFit/>
            </a:bodyPr>
            <a:lstStyle/>
            <a:p>
              <a:pPr algn="ctr"/>
              <a:r>
                <a:rPr lang="bn-BD" sz="2800" dirty="0" smtClean="0">
                  <a:latin typeface="NikoshBAN" pitchFamily="2" charset="0"/>
                  <a:cs typeface="NikoshBAN" pitchFamily="2" charset="0"/>
                </a:rPr>
                <a:t>কুটির শিল্পের উপযুক্ত ক্ষেত্রসমূহ</a:t>
              </a:r>
              <a:endParaRPr lang="en-US" sz="2800" dirty="0">
                <a:latin typeface="NikoshBAN" pitchFamily="2" charset="0"/>
                <a:cs typeface="NikoshBAN" pitchFamily="2"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92633E-6 -4.07407E-6 L -0.28882 -0.16736 " pathEditMode="relative" rAng="0" ptsTypes="AA">
                                      <p:cBhvr>
                                        <p:cTn id="6" dur="2000" fill="hold"/>
                                        <p:tgtEl>
                                          <p:spTgt spid="23"/>
                                        </p:tgtEl>
                                        <p:attrNameLst>
                                          <p:attrName>ppt_x</p:attrName>
                                          <p:attrName>ppt_y</p:attrName>
                                        </p:attrNameLst>
                                      </p:cBhvr>
                                      <p:rCtr x="-14400" y="-8400"/>
                                    </p:animMotion>
                                  </p:childTnLst>
                                </p:cTn>
                              </p:par>
                              <p:par>
                                <p:cTn id="7" presetID="0" presetClass="path" presetSubtype="0" accel="50000" decel="50000" fill="hold" grpId="0" nodeType="withEffect">
                                  <p:stCondLst>
                                    <p:cond delay="0"/>
                                  </p:stCondLst>
                                  <p:childTnLst>
                                    <p:animMotion origin="layout" path="M -3.19667E-6 2.59259E-6 L 0.25017 -0.16574 " pathEditMode="relative" rAng="0" ptsTypes="AA">
                                      <p:cBhvr>
                                        <p:cTn id="8" dur="2000" fill="hold"/>
                                        <p:tgtEl>
                                          <p:spTgt spid="26"/>
                                        </p:tgtEl>
                                        <p:attrNameLst>
                                          <p:attrName>ppt_x</p:attrName>
                                          <p:attrName>ppt_y</p:attrName>
                                        </p:attrNameLst>
                                      </p:cBhvr>
                                      <p:rCtr x="12500" y="-8300"/>
                                    </p:animMotion>
                                  </p:childTnLst>
                                </p:cTn>
                              </p:par>
                              <p:par>
                                <p:cTn id="9" presetID="0" presetClass="path" presetSubtype="0" accel="50000" decel="50000" fill="hold" grpId="0" nodeType="withEffect">
                                  <p:stCondLst>
                                    <p:cond delay="0"/>
                                  </p:stCondLst>
                                  <p:childTnLst>
                                    <p:animMotion origin="layout" path="M 3.17584E-7 5.18519E-6 L 0.00091 -0.15671 " pathEditMode="relative" ptsTypes="AA">
                                      <p:cBhvr>
                                        <p:cTn id="10"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58794" y="1248031"/>
            <a:ext cx="1797907" cy="654910"/>
            <a:chOff x="994720" y="1655806"/>
            <a:chExt cx="3620530" cy="1013254"/>
          </a:xfrm>
        </p:grpSpPr>
        <p:sp>
          <p:nvSpPr>
            <p:cNvPr id="12" name="Rectangle 11"/>
            <p:cNvSpPr/>
            <p:nvPr/>
          </p:nvSpPr>
          <p:spPr>
            <a:xfrm>
              <a:off x="994720" y="1655806"/>
              <a:ext cx="3620530" cy="1013254"/>
            </a:xfrm>
            <a:prstGeom prst="rect">
              <a:avLst/>
            </a:prstGeom>
            <a:solidFill>
              <a:schemeClr val="accent4">
                <a:lumMod val="60000"/>
                <a:lumOff val="40000"/>
              </a:schemeClr>
            </a:solidFill>
            <a:scene3d>
              <a:camera prst="orthographicFront"/>
              <a:lightRig rig="threePt" dir="t"/>
            </a:scene3d>
            <a:sp3d>
              <a:bevelT w="19050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53296" y="1773196"/>
              <a:ext cx="3140675" cy="660056"/>
            </a:xfrm>
            <a:prstGeom prst="rect">
              <a:avLst/>
            </a:prstGeom>
            <a:noFill/>
          </p:spPr>
          <p:txBody>
            <a:bodyPr wrap="square" rtlCol="0">
              <a:spAutoFit/>
            </a:bodyPr>
            <a:lstStyle/>
            <a:p>
              <a:pPr algn="ctr"/>
              <a:r>
                <a:rPr lang="bn-BD" sz="2800" dirty="0" smtClean="0">
                  <a:latin typeface="NikoshBAN" pitchFamily="2" charset="0"/>
                  <a:cs typeface="NikoshBAN" pitchFamily="2" charset="0"/>
                </a:rPr>
                <a:t>ঝিনুক শিল্প</a:t>
              </a:r>
              <a:endParaRPr lang="en-US" sz="2800" dirty="0">
                <a:latin typeface="NikoshBAN" pitchFamily="2" charset="0"/>
                <a:cs typeface="NikoshBAN" pitchFamily="2" charset="0"/>
              </a:endParaRPr>
            </a:p>
          </p:txBody>
        </p:sp>
      </p:grpSp>
      <p:sp>
        <p:nvSpPr>
          <p:cNvPr id="14" name="Rectangle 13"/>
          <p:cNvSpPr/>
          <p:nvPr/>
        </p:nvSpPr>
        <p:spPr>
          <a:xfrm>
            <a:off x="4139514" y="3694671"/>
            <a:ext cx="3496962" cy="2825580"/>
          </a:xfrm>
          <a:prstGeom prst="rect">
            <a:avLst/>
          </a:prstGeom>
          <a:blipFill>
            <a:blip r:embed="rId2"/>
            <a:stretch>
              <a:fillRect/>
            </a:stretch>
          </a:blipFill>
          <a:ln w="889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3608173" y="1186249"/>
            <a:ext cx="3805880" cy="741405"/>
            <a:chOff x="568411" y="3505200"/>
            <a:chExt cx="5338119" cy="1013254"/>
          </a:xfrm>
        </p:grpSpPr>
        <p:sp>
          <p:nvSpPr>
            <p:cNvPr id="16" name="Rectangle 15"/>
            <p:cNvSpPr/>
            <p:nvPr/>
          </p:nvSpPr>
          <p:spPr>
            <a:xfrm>
              <a:off x="568411" y="3505200"/>
              <a:ext cx="5276335" cy="1013254"/>
            </a:xfrm>
            <a:prstGeom prst="rect">
              <a:avLst/>
            </a:prstGeom>
            <a:solidFill>
              <a:schemeClr val="accent4">
                <a:lumMod val="60000"/>
                <a:lumOff val="40000"/>
              </a:schemeClr>
            </a:solidFill>
            <a:scene3d>
              <a:camera prst="orthographicFront"/>
              <a:lightRig rig="threePt" dir="t"/>
            </a:scene3d>
            <a:sp3d>
              <a:bevelT w="19050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68411" y="3622590"/>
              <a:ext cx="5338119" cy="643560"/>
            </a:xfrm>
            <a:prstGeom prst="rect">
              <a:avLst/>
            </a:prstGeom>
            <a:noFill/>
          </p:spPr>
          <p:txBody>
            <a:bodyPr wrap="square" rtlCol="0">
              <a:spAutoFit/>
            </a:bodyPr>
            <a:lstStyle/>
            <a:p>
              <a:pPr algn="ctr"/>
              <a:r>
                <a:rPr lang="bn-BD" sz="2800" dirty="0" smtClean="0">
                  <a:latin typeface="NikoshBAN" pitchFamily="2" charset="0"/>
                  <a:cs typeface="NikoshBAN" pitchFamily="2" charset="0"/>
                </a:rPr>
                <a:t>ক্ষুদ্র ইস্পাত ও প্রকৌশল শিল্প</a:t>
              </a:r>
              <a:endParaRPr lang="en-US" sz="2800" dirty="0">
                <a:latin typeface="NikoshBAN" pitchFamily="2" charset="0"/>
                <a:cs typeface="NikoshBAN" pitchFamily="2" charset="0"/>
              </a:endParaRPr>
            </a:p>
          </p:txBody>
        </p:sp>
      </p:grpSp>
      <p:grpSp>
        <p:nvGrpSpPr>
          <p:cNvPr id="24" name="Group 23"/>
          <p:cNvGrpSpPr/>
          <p:nvPr/>
        </p:nvGrpSpPr>
        <p:grpSpPr>
          <a:xfrm>
            <a:off x="7722975" y="1173891"/>
            <a:ext cx="3978874" cy="778477"/>
            <a:chOff x="525272" y="4953000"/>
            <a:chExt cx="5616035" cy="1013254"/>
          </a:xfrm>
        </p:grpSpPr>
        <p:sp>
          <p:nvSpPr>
            <p:cNvPr id="19" name="Rectangle 18"/>
            <p:cNvSpPr/>
            <p:nvPr/>
          </p:nvSpPr>
          <p:spPr>
            <a:xfrm>
              <a:off x="568410" y="4953000"/>
              <a:ext cx="5572897" cy="1013254"/>
            </a:xfrm>
            <a:prstGeom prst="rect">
              <a:avLst/>
            </a:prstGeom>
            <a:solidFill>
              <a:schemeClr val="accent4">
                <a:lumMod val="60000"/>
                <a:lumOff val="40000"/>
              </a:schemeClr>
            </a:solidFill>
            <a:scene3d>
              <a:camera prst="orthographicFront"/>
              <a:lightRig rig="threePt" dir="t"/>
            </a:scene3d>
            <a:sp3d>
              <a:bevelT w="19050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25272" y="5169246"/>
              <a:ext cx="5288696" cy="505878"/>
            </a:xfrm>
            <a:prstGeom prst="rect">
              <a:avLst/>
            </a:prstGeom>
            <a:noFill/>
          </p:spPr>
          <p:txBody>
            <a:bodyPr wrap="square" rtlCol="0">
              <a:spAutoFit/>
            </a:bodyPr>
            <a:lstStyle/>
            <a:p>
              <a:pPr algn="ctr"/>
              <a:r>
                <a:rPr lang="bn-BD" sz="2400" dirty="0" smtClean="0">
                  <a:latin typeface="NikoshBAN" pitchFamily="2" charset="0"/>
                  <a:cs typeface="NikoshBAN" pitchFamily="2" charset="0"/>
                </a:rPr>
                <a:t>কেমিক্যাল, ফার্মাসিউটিক্যালস শিল্প</a:t>
              </a:r>
              <a:endParaRPr lang="en-US" sz="2400" dirty="0">
                <a:latin typeface="NikoshBAN" pitchFamily="2" charset="0"/>
                <a:cs typeface="NikoshBAN" pitchFamily="2" charset="0"/>
              </a:endParaRPr>
            </a:p>
          </p:txBody>
        </p:sp>
      </p:grpSp>
      <p:sp>
        <p:nvSpPr>
          <p:cNvPr id="21" name="Rectangle 20"/>
          <p:cNvSpPr/>
          <p:nvPr/>
        </p:nvSpPr>
        <p:spPr>
          <a:xfrm>
            <a:off x="4090087" y="3719385"/>
            <a:ext cx="3509318" cy="2780269"/>
          </a:xfrm>
          <a:prstGeom prst="rect">
            <a:avLst/>
          </a:prstGeom>
          <a:blipFill>
            <a:blip r:embed="rId3"/>
            <a:stretch>
              <a:fillRect/>
            </a:stretch>
          </a:blipFill>
          <a:ln w="889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127154" y="3805883"/>
            <a:ext cx="3781168" cy="2829697"/>
          </a:xfrm>
          <a:prstGeom prst="rect">
            <a:avLst/>
          </a:prstGeom>
          <a:blipFill>
            <a:blip r:embed="rId4"/>
            <a:stretch>
              <a:fillRect/>
            </a:stretch>
          </a:blipFill>
          <a:ln w="889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3768813" y="318477"/>
            <a:ext cx="5004486" cy="571209"/>
            <a:chOff x="3657600" y="442047"/>
            <a:chExt cx="5004486" cy="1102548"/>
          </a:xfrm>
        </p:grpSpPr>
        <p:sp>
          <p:nvSpPr>
            <p:cNvPr id="29" name="Pentagon 6"/>
            <p:cNvSpPr/>
            <p:nvPr/>
          </p:nvSpPr>
          <p:spPr>
            <a:xfrm rot="10800000">
              <a:off x="3657600" y="442047"/>
              <a:ext cx="5004486" cy="1102548"/>
            </a:xfrm>
            <a:prstGeom prst="rect">
              <a:avLst/>
            </a:prstGeom>
            <a:solidFill>
              <a:schemeClr val="accent6">
                <a:lumMod val="40000"/>
                <a:lumOff val="60000"/>
                <a:alpha val="71000"/>
              </a:schemeClr>
            </a:solidFill>
            <a:ln w="28575">
              <a:solidFill>
                <a:schemeClr val="tx1"/>
              </a:solidFill>
            </a:ln>
            <a:scene3d>
              <a:camera prst="orthographicFront">
                <a:rot lat="0" lon="0" rev="0"/>
              </a:camera>
              <a:lightRig rig="contrasting" dir="t">
                <a:rot lat="0" lon="0" rev="1200000"/>
              </a:lightRig>
            </a:scene3d>
            <a:sp3d contourW="19050" prstMaterial="metal">
              <a:bevelT w="1905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0" name="TextBox 29"/>
            <p:cNvSpPr txBox="1"/>
            <p:nvPr/>
          </p:nvSpPr>
          <p:spPr>
            <a:xfrm>
              <a:off x="3756460" y="481913"/>
              <a:ext cx="4843846" cy="845337"/>
            </a:xfrm>
            <a:prstGeom prst="rect">
              <a:avLst/>
            </a:prstGeom>
            <a:noFill/>
          </p:spPr>
          <p:txBody>
            <a:bodyPr wrap="square" rtlCol="0">
              <a:spAutoFit/>
            </a:bodyPr>
            <a:lstStyle/>
            <a:p>
              <a:pPr algn="ctr"/>
              <a:r>
                <a:rPr lang="bn-BD" sz="2800" dirty="0" smtClean="0">
                  <a:latin typeface="NikoshBAN" pitchFamily="2" charset="0"/>
                  <a:cs typeface="NikoshBAN" pitchFamily="2" charset="0"/>
                </a:rPr>
                <a:t>কুটির শিল্পের উপযুক্ত ক্ষেত্রসমূহ</a:t>
              </a:r>
              <a:endParaRPr lang="en-US" sz="2800" dirty="0">
                <a:latin typeface="NikoshBAN" pitchFamily="2" charset="0"/>
                <a:cs typeface="NikoshBAN" pitchFamily="2"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4.33424E-7 -1.11111E-6 L 0.3211 -0.23055 " pathEditMode="relative" rAng="0" ptsTypes="AA">
                                      <p:cBhvr>
                                        <p:cTn id="6" dur="2000" fill="hold"/>
                                        <p:tgtEl>
                                          <p:spTgt spid="22"/>
                                        </p:tgtEl>
                                        <p:attrNameLst>
                                          <p:attrName>ppt_x</p:attrName>
                                          <p:attrName>ppt_y</p:attrName>
                                        </p:attrNameLst>
                                      </p:cBhvr>
                                      <p:rCtr x="16000" y="-11500"/>
                                    </p:animMotion>
                                  </p:childTnLst>
                                </p:cTn>
                              </p:par>
                              <p:par>
                                <p:cTn id="7" presetID="0" presetClass="path" presetSubtype="0" accel="50000" decel="50000" fill="hold" grpId="0" nodeType="withEffect">
                                  <p:stCondLst>
                                    <p:cond delay="0"/>
                                  </p:stCondLst>
                                  <p:childTnLst>
                                    <p:animMotion origin="layout" path="M -4.1325E-6 -3.7037E-6 L -0.32825 -0.20023 " pathEditMode="relative" rAng="0" ptsTypes="AA">
                                      <p:cBhvr>
                                        <p:cTn id="8" dur="2000" fill="hold"/>
                                        <p:tgtEl>
                                          <p:spTgt spid="14"/>
                                        </p:tgtEl>
                                        <p:attrNameLst>
                                          <p:attrName>ppt_x</p:attrName>
                                          <p:attrName>ppt_y</p:attrName>
                                        </p:attrNameLst>
                                      </p:cBhvr>
                                      <p:rCtr x="-16400" y="-10000"/>
                                    </p:animMotion>
                                  </p:childTnLst>
                                </p:cTn>
                              </p:par>
                              <p:par>
                                <p:cTn id="9" presetID="0" presetClass="path" presetSubtype="0" accel="50000" decel="50000" fill="hold" grpId="0" nodeType="withEffect">
                                  <p:stCondLst>
                                    <p:cond delay="0"/>
                                  </p:stCondLst>
                                  <p:childTnLst>
                                    <p:animMotion origin="layout" path="M 2.77235E-7 0.02037 L 0.00117 -0.20695 " pathEditMode="relative" rAng="0" ptsTypes="AA">
                                      <p:cBhvr>
                                        <p:cTn id="10" dur="2000" fill="hold"/>
                                        <p:tgtEl>
                                          <p:spTgt spid="21"/>
                                        </p:tgtEl>
                                        <p:attrNameLst>
                                          <p:attrName>ppt_x</p:attrName>
                                          <p:attrName>ppt_y</p:attrName>
                                        </p:attrNameLst>
                                      </p:cBhvr>
                                      <p:rCtr x="100" y="-11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44550" y="1037859"/>
            <a:ext cx="1865870" cy="1077218"/>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bn-BD" sz="3200" b="1" dirty="0" smtClean="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atin typeface="NikoshBAN" pitchFamily="2" charset="0"/>
                <a:cs typeface="NikoshBAN" pitchFamily="2" charset="0"/>
              </a:rPr>
              <a:t>সময়</a:t>
            </a:r>
          </a:p>
          <a:p>
            <a:pPr algn="ctr"/>
            <a:r>
              <a:rPr lang="bn-BD" sz="3200" b="1" dirty="0" smtClean="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atin typeface="NikoshBAN" pitchFamily="2" charset="0"/>
                <a:cs typeface="NikoshBAN" pitchFamily="2" charset="0"/>
              </a:rPr>
              <a:t>১০ মিনিট</a:t>
            </a:r>
            <a:endParaRPr lang="en-US" sz="3200" b="1" dirty="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atin typeface="NikoshBAN" pitchFamily="2" charset="0"/>
              <a:cs typeface="NikoshBAN" pitchFamily="2" charset="0"/>
            </a:endParaRPr>
          </a:p>
        </p:txBody>
      </p:sp>
      <p:sp>
        <p:nvSpPr>
          <p:cNvPr id="10" name="TextBox 9"/>
          <p:cNvSpPr txBox="1"/>
          <p:nvPr/>
        </p:nvSpPr>
        <p:spPr>
          <a:xfrm>
            <a:off x="1206832" y="4411367"/>
            <a:ext cx="9914249" cy="707886"/>
          </a:xfrm>
          <a:prstGeom prst="rect">
            <a:avLst/>
          </a:prstGeom>
          <a:noFill/>
        </p:spPr>
        <p:txBody>
          <a:bodyPr wrap="square" rtlCol="0">
            <a:spAutoFit/>
          </a:bodyPr>
          <a:lstStyle/>
          <a:p>
            <a:pPr>
              <a:tabLst>
                <a:tab pos="1260475" algn="l"/>
              </a:tabLst>
            </a:pPr>
            <a:r>
              <a:rPr lang="bn-BD" sz="4000" b="1" dirty="0" smtClean="0">
                <a:latin typeface="NikoshBAN" pitchFamily="2" charset="0"/>
                <a:cs typeface="NikoshBAN" pitchFamily="2" charset="0"/>
              </a:rPr>
              <a:t> </a:t>
            </a:r>
            <a:r>
              <a:rPr lang="en-US" sz="4000" b="1" dirty="0" smtClean="0">
                <a:latin typeface="NikoshBAN" pitchFamily="2" charset="0"/>
                <a:cs typeface="NikoshBAN" pitchFamily="2" charset="0"/>
                <a:sym typeface="Wingdings 2"/>
              </a:rPr>
              <a:t></a:t>
            </a:r>
            <a:r>
              <a:rPr lang="bn-BD" sz="4000" b="1" dirty="0" smtClean="0">
                <a:latin typeface="NikoshBAN" pitchFamily="2" charset="0"/>
                <a:cs typeface="NikoshBAN" pitchFamily="2" charset="0"/>
                <a:sym typeface="Wingdings 2"/>
              </a:rPr>
              <a:t> </a:t>
            </a:r>
            <a:r>
              <a:rPr lang="bn-BD" sz="4000" b="1" dirty="0" smtClean="0">
                <a:ln w="28575">
                  <a:noFill/>
                </a:ln>
                <a:latin typeface="NikoshBAN" pitchFamily="2" charset="0"/>
                <a:cs typeface="NikoshBAN" pitchFamily="2" charset="0"/>
              </a:rPr>
              <a:t>বাংলাদেশের প্রেক্ষিতে কুটির শিল্পের অবদান মুল্যায়ন কর। </a:t>
            </a:r>
            <a:endParaRPr lang="en-US" sz="4000" b="1" dirty="0">
              <a:ln w="28575">
                <a:noFill/>
              </a:ln>
              <a:latin typeface="NikoshBAN" pitchFamily="2" charset="0"/>
              <a:cs typeface="NikoshBAN" pitchFamily="2" charset="0"/>
            </a:endParaRPr>
          </a:p>
        </p:txBody>
      </p:sp>
      <p:pic>
        <p:nvPicPr>
          <p:cNvPr id="12" name="Picture 11" descr="Artistry-cottage-industries.jpg"/>
          <p:cNvPicPr>
            <a:picLocks noChangeAspect="1"/>
          </p:cNvPicPr>
          <p:nvPr/>
        </p:nvPicPr>
        <p:blipFill>
          <a:blip r:embed="rId2"/>
          <a:srcRect b="9396"/>
          <a:stretch>
            <a:fillRect/>
          </a:stretch>
        </p:blipFill>
        <p:spPr>
          <a:xfrm>
            <a:off x="4695568" y="729048"/>
            <a:ext cx="3880022" cy="25084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888089" y="1253303"/>
            <a:ext cx="2484384" cy="646331"/>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bn-BD" sz="3600" b="1" dirty="0" smtClean="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atin typeface="NikoshBAN" pitchFamily="2" charset="0"/>
                <a:cs typeface="NikoshBAN" pitchFamily="2" charset="0"/>
              </a:rPr>
              <a:t>দলীয় কাজ</a:t>
            </a:r>
            <a:endParaRPr lang="en-US" sz="3600" b="1" dirty="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atin typeface="NikoshBAN" pitchFamily="2" charset="0"/>
              <a:cs typeface="NikoshBAN" pitchFamily="2" charset="0"/>
            </a:endParaRPr>
          </a:p>
        </p:txBody>
      </p:sp>
      <p:sp>
        <p:nvSpPr>
          <p:cNvPr id="13" name="Rectangle 12"/>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97306" y="1412111"/>
            <a:ext cx="9306046" cy="5104436"/>
          </a:xfrm>
          <a:prstGeom prst="rect">
            <a:avLst/>
          </a:prstGeom>
          <a:solidFill>
            <a:schemeClr val="accent6">
              <a:lumMod val="60000"/>
              <a:lumOff val="40000"/>
              <a:alpha val="30000"/>
            </a:schemeClr>
          </a:solidFill>
          <a:ln w="38100">
            <a:solidFill>
              <a:srgbClr val="7030A0"/>
            </a:solidFill>
          </a:ln>
          <a:scene3d>
            <a:camera prst="orthographicFront"/>
            <a:lightRig rig="threePt" dir="t"/>
          </a:scene3d>
          <a:sp3d>
            <a:bevelT w="317500" h="571500"/>
            <a:bevelB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700466" y="1556676"/>
            <a:ext cx="5420385" cy="4924292"/>
          </a:xfrm>
          <a:prstGeom prst="rect">
            <a:avLst/>
          </a:prstGeom>
          <a:noFill/>
        </p:spPr>
        <p:txBody>
          <a:bodyPr wrap="square" lIns="121789" tIns="60894" rIns="121789" bIns="60894" rtlCol="0">
            <a:spAutoFit/>
          </a:bodyPr>
          <a:lstStyle/>
          <a:p>
            <a:r>
              <a:rPr lang="bn-IN" sz="3200" dirty="0" smtClean="0">
                <a:latin typeface="NikoshBAN" pitchFamily="2" charset="0"/>
                <a:cs typeface="NikoshBAN" pitchFamily="2" charset="0"/>
              </a:rPr>
              <a:t>১। </a:t>
            </a:r>
            <a:r>
              <a:rPr lang="bn-BD" sz="3000" dirty="0" smtClean="0">
                <a:latin typeface="NikoshBAN" pitchFamily="2" charset="0"/>
                <a:cs typeface="NikoshBAN" pitchFamily="2" charset="0"/>
              </a:rPr>
              <a:t>নকশিকাঁথা কোন শিল্পের অন্তর্গত ?</a:t>
            </a:r>
            <a:endParaRPr lang="bn-IN" sz="3000" dirty="0" smtClean="0">
              <a:latin typeface="NikoshBAN" pitchFamily="2" charset="0"/>
              <a:cs typeface="NikoshBAN" pitchFamily="2" charset="0"/>
            </a:endParaRPr>
          </a:p>
          <a:p>
            <a:r>
              <a:rPr lang="bn-IN" sz="3200" dirty="0">
                <a:latin typeface="NikoshBAN" pitchFamily="2" charset="0"/>
                <a:cs typeface="NikoshBAN" pitchFamily="2" charset="0"/>
              </a:rPr>
              <a:t>উঃ </a:t>
            </a:r>
            <a:r>
              <a:rPr lang="bn-BD" sz="3000" dirty="0" smtClean="0">
                <a:latin typeface="NikoshBAN" pitchFamily="2" charset="0"/>
                <a:cs typeface="NikoshBAN" pitchFamily="2" charset="0"/>
              </a:rPr>
              <a:t>হস্ত শিল্প </a:t>
            </a:r>
            <a:r>
              <a:rPr lang="en-US" sz="3000" dirty="0" smtClean="0">
                <a:latin typeface="NikoshBAN" pitchFamily="2" charset="0"/>
                <a:cs typeface="NikoshBAN" pitchFamily="2" charset="0"/>
              </a:rPr>
              <a:t>।</a:t>
            </a:r>
            <a:r>
              <a:rPr lang="bn-IN" sz="3000" dirty="0" smtClean="0">
                <a:latin typeface="NikoshBAN" pitchFamily="2" charset="0"/>
                <a:cs typeface="NikoshBAN" pitchFamily="2" charset="0"/>
              </a:rPr>
              <a:t> </a:t>
            </a:r>
            <a:r>
              <a:rPr lang="bn-BD" sz="3000" dirty="0" smtClean="0">
                <a:latin typeface="NikoshBAN" pitchFamily="2" charset="0"/>
                <a:cs typeface="NikoshBAN" pitchFamily="2" charset="0"/>
              </a:rPr>
              <a:t> </a:t>
            </a:r>
            <a:endParaRPr lang="bn-IN" sz="3000" dirty="0">
              <a:latin typeface="NikoshBAN" pitchFamily="2" charset="0"/>
              <a:cs typeface="NikoshBAN" pitchFamily="2" charset="0"/>
            </a:endParaRPr>
          </a:p>
          <a:p>
            <a:r>
              <a:rPr lang="bn-IN" sz="3200" dirty="0" smtClean="0">
                <a:latin typeface="NikoshBAN" pitchFamily="2" charset="0"/>
                <a:cs typeface="NikoshBAN" pitchFamily="2" charset="0"/>
              </a:rPr>
              <a:t>২। </a:t>
            </a:r>
            <a:r>
              <a:rPr lang="bn-BD" sz="3000" dirty="0" smtClean="0">
                <a:latin typeface="NikoshBAN" pitchFamily="2" charset="0"/>
                <a:cs typeface="NikoshBAN" pitchFamily="2" charset="0"/>
              </a:rPr>
              <a:t>কুটির শিল্পের সর্বোচ্চ জনবল কতজন ?</a:t>
            </a:r>
            <a:endParaRPr lang="bn-IN" sz="3000" dirty="0" smtClean="0">
              <a:latin typeface="NikoshBAN" pitchFamily="2" charset="0"/>
              <a:cs typeface="NikoshBAN" pitchFamily="2" charset="0"/>
            </a:endParaRPr>
          </a:p>
          <a:p>
            <a:r>
              <a:rPr lang="bn-IN" sz="3200" dirty="0">
                <a:latin typeface="NikoshBAN" pitchFamily="2" charset="0"/>
                <a:cs typeface="NikoshBAN" pitchFamily="2" charset="0"/>
              </a:rPr>
              <a:t>উঃ </a:t>
            </a:r>
            <a:r>
              <a:rPr lang="bn-BD" sz="3000" dirty="0" smtClean="0">
                <a:latin typeface="NikoshBAN" pitchFamily="2" charset="0"/>
                <a:cs typeface="NikoshBAN" pitchFamily="2" charset="0"/>
              </a:rPr>
              <a:t>১০ জন </a:t>
            </a:r>
            <a:r>
              <a:rPr lang="bn-IN" sz="3200" dirty="0" smtClean="0">
                <a:latin typeface="NikoshBAN" pitchFamily="2" charset="0"/>
                <a:cs typeface="NikoshBAN" pitchFamily="2" charset="0"/>
              </a:rPr>
              <a:t>।</a:t>
            </a:r>
            <a:r>
              <a:rPr lang="bn-BD" sz="3200" dirty="0" smtClean="0">
                <a:latin typeface="NikoshBAN" pitchFamily="2" charset="0"/>
                <a:cs typeface="NikoshBAN" pitchFamily="2" charset="0"/>
              </a:rPr>
              <a:t> </a:t>
            </a:r>
            <a:endParaRPr lang="bn-IN" sz="3200" dirty="0" smtClean="0">
              <a:latin typeface="NikoshBAN" pitchFamily="2" charset="0"/>
              <a:cs typeface="NikoshBAN" pitchFamily="2" charset="0"/>
            </a:endParaRPr>
          </a:p>
          <a:p>
            <a:r>
              <a:rPr lang="bn-IN" sz="3200" dirty="0" smtClean="0">
                <a:latin typeface="NikoshBAN" pitchFamily="2" charset="0"/>
                <a:cs typeface="NikoshBAN" pitchFamily="2" charset="0"/>
              </a:rPr>
              <a:t>৩।</a:t>
            </a:r>
            <a:r>
              <a:rPr lang="bn-IN" sz="3200" dirty="0">
                <a:latin typeface="NikoshBAN" pitchFamily="2" charset="0"/>
                <a:cs typeface="NikoshBAN" pitchFamily="2" charset="0"/>
              </a:rPr>
              <a:t> </a:t>
            </a:r>
            <a:r>
              <a:rPr lang="bn-BD" sz="3000" dirty="0" smtClean="0">
                <a:latin typeface="NikoshBAN" pitchFamily="2" charset="0"/>
                <a:cs typeface="NikoshBAN" pitchFamily="2" charset="0"/>
              </a:rPr>
              <a:t>মিষ্টি কোন শিল্পের অন্তর্গত ?</a:t>
            </a:r>
            <a:endParaRPr lang="bn-IN" sz="3000" dirty="0" smtClean="0">
              <a:latin typeface="NikoshBAN" pitchFamily="2" charset="0"/>
              <a:cs typeface="NikoshBAN" pitchFamily="2" charset="0"/>
            </a:endParaRPr>
          </a:p>
          <a:p>
            <a:r>
              <a:rPr lang="bn-IN" sz="3200" dirty="0">
                <a:latin typeface="NikoshBAN" pitchFamily="2" charset="0"/>
                <a:cs typeface="NikoshBAN" pitchFamily="2" charset="0"/>
              </a:rPr>
              <a:t>উঃ </a:t>
            </a:r>
            <a:r>
              <a:rPr lang="bn-BD" sz="3000" dirty="0" smtClean="0">
                <a:latin typeface="NikoshBAN" pitchFamily="2" charset="0"/>
                <a:cs typeface="NikoshBAN" pitchFamily="2" charset="0"/>
              </a:rPr>
              <a:t>খাদ্য শিল্প </a:t>
            </a:r>
            <a:r>
              <a:rPr lang="bn-IN" sz="3000" dirty="0" smtClean="0">
                <a:latin typeface="NikoshBAN" pitchFamily="2" charset="0"/>
                <a:cs typeface="NikoshBAN" pitchFamily="2" charset="0"/>
              </a:rPr>
              <a:t>।</a:t>
            </a:r>
            <a:endParaRPr lang="en-US" sz="3000" dirty="0">
              <a:latin typeface="NikoshBAN" pitchFamily="2" charset="0"/>
              <a:cs typeface="NikoshBAN" pitchFamily="2" charset="0"/>
            </a:endParaRPr>
          </a:p>
          <a:p>
            <a:r>
              <a:rPr lang="en-US" sz="3000" dirty="0" smtClean="0">
                <a:latin typeface="NikoshBAN" pitchFamily="2" charset="0"/>
                <a:cs typeface="NikoshBAN" pitchFamily="2" charset="0"/>
              </a:rPr>
              <a:t>৪। </a:t>
            </a:r>
            <a:r>
              <a:rPr lang="bn-BD" sz="3000" dirty="0" smtClean="0">
                <a:latin typeface="NikoshBAN" pitchFamily="2" charset="0"/>
                <a:cs typeface="NikoshBAN" pitchFamily="2" charset="0"/>
              </a:rPr>
              <a:t>কুটির শিল্পের মূলধন কত টাকা </a:t>
            </a:r>
            <a:r>
              <a:rPr lang="en-US" sz="3000" dirty="0" smtClean="0">
                <a:latin typeface="NikoshBAN" pitchFamily="2" charset="0"/>
                <a:cs typeface="NikoshBAN" pitchFamily="2" charset="0"/>
              </a:rPr>
              <a:t>?</a:t>
            </a:r>
            <a:endParaRPr lang="bn-IN" sz="3000" dirty="0" smtClean="0">
              <a:latin typeface="NikoshBAN" pitchFamily="2" charset="0"/>
              <a:cs typeface="NikoshBAN" pitchFamily="2" charset="0"/>
            </a:endParaRPr>
          </a:p>
          <a:p>
            <a:r>
              <a:rPr lang="bn-IN" sz="3000" dirty="0">
                <a:latin typeface="NikoshBAN" pitchFamily="2" charset="0"/>
                <a:cs typeface="NikoshBAN" pitchFamily="2" charset="0"/>
              </a:rPr>
              <a:t>উঃ </a:t>
            </a:r>
            <a:r>
              <a:rPr lang="bn-BD" sz="3000" dirty="0" smtClean="0">
                <a:latin typeface="NikoshBAN" pitchFamily="2" charset="0"/>
                <a:cs typeface="NikoshBAN" pitchFamily="2" charset="0"/>
              </a:rPr>
              <a:t>স্থায়ী সম্পদ ব্যতিত ৫ লক্ষ টাকার কম</a:t>
            </a:r>
            <a:r>
              <a:rPr lang="bn-IN" sz="3000" dirty="0" smtClean="0">
                <a:latin typeface="NikoshBAN" pitchFamily="2" charset="0"/>
                <a:cs typeface="NikoshBAN" pitchFamily="2" charset="0"/>
              </a:rPr>
              <a:t>।</a:t>
            </a:r>
            <a:r>
              <a:rPr lang="bn-BD" sz="3000" dirty="0" smtClean="0">
                <a:latin typeface="NikoshBAN" pitchFamily="2" charset="0"/>
                <a:cs typeface="NikoshBAN" pitchFamily="2" charset="0"/>
              </a:rPr>
              <a:t> </a:t>
            </a:r>
            <a:endParaRPr lang="bn-IN" sz="3000" dirty="0" smtClean="0">
              <a:latin typeface="NikoshBAN" pitchFamily="2" charset="0"/>
              <a:cs typeface="NikoshBAN" pitchFamily="2" charset="0"/>
            </a:endParaRPr>
          </a:p>
          <a:p>
            <a:r>
              <a:rPr lang="bn-IN" sz="3000" dirty="0" smtClean="0">
                <a:latin typeface="NikoshBAN" pitchFamily="2" charset="0"/>
                <a:cs typeface="NikoshBAN" pitchFamily="2" charset="0"/>
              </a:rPr>
              <a:t>৫। </a:t>
            </a:r>
            <a:r>
              <a:rPr lang="bn-BD" sz="3000" dirty="0" smtClean="0">
                <a:latin typeface="NikoshBAN" pitchFamily="2" charset="0"/>
                <a:cs typeface="NikoshBAN" pitchFamily="2" charset="0"/>
              </a:rPr>
              <a:t>ফুলের টব কোন শিল্পের অন্তর্গত </a:t>
            </a:r>
            <a:r>
              <a:rPr lang="bn-IN" sz="3000" dirty="0" smtClean="0">
                <a:latin typeface="NikoshBAN" pitchFamily="2" charset="0"/>
                <a:cs typeface="NikoshBAN" pitchFamily="2" charset="0"/>
              </a:rPr>
              <a:t>?</a:t>
            </a:r>
          </a:p>
          <a:p>
            <a:r>
              <a:rPr lang="bn-IN" sz="3000" dirty="0">
                <a:latin typeface="NikoshBAN" pitchFamily="2" charset="0"/>
                <a:cs typeface="NikoshBAN" pitchFamily="2" charset="0"/>
              </a:rPr>
              <a:t>উঃ </a:t>
            </a:r>
            <a:r>
              <a:rPr lang="bn-BD" sz="3000" dirty="0" smtClean="0">
                <a:latin typeface="NikoshBAN" pitchFamily="2" charset="0"/>
                <a:cs typeface="NikoshBAN" pitchFamily="2" charset="0"/>
              </a:rPr>
              <a:t>মৃৎশিল্পের অন্তর্গত</a:t>
            </a:r>
            <a:r>
              <a:rPr lang="bn-IN" sz="3000" dirty="0" smtClean="0">
                <a:latin typeface="NikoshBAN" pitchFamily="2" charset="0"/>
                <a:cs typeface="NikoshBAN" pitchFamily="2" charset="0"/>
              </a:rPr>
              <a:t>। </a:t>
            </a:r>
            <a:r>
              <a:rPr lang="bn-BD" sz="3000" dirty="0" smtClean="0">
                <a:latin typeface="NikoshBAN" pitchFamily="2" charset="0"/>
                <a:cs typeface="NikoshBAN" pitchFamily="2" charset="0"/>
              </a:rPr>
              <a:t>  </a:t>
            </a:r>
            <a:r>
              <a:rPr lang="bn-IN" sz="3000" dirty="0" smtClean="0">
                <a:latin typeface="NikoshBAN" pitchFamily="2" charset="0"/>
                <a:cs typeface="NikoshBAN" pitchFamily="2" charset="0"/>
              </a:rPr>
              <a:t> </a:t>
            </a:r>
            <a:endParaRPr lang="bn-BD" sz="3000" dirty="0" smtClean="0">
              <a:latin typeface="NikoshBAN" pitchFamily="2" charset="0"/>
              <a:cs typeface="NikoshBAN" pitchFamily="2" charset="0"/>
            </a:endParaRPr>
          </a:p>
        </p:txBody>
      </p:sp>
      <p:grpSp>
        <p:nvGrpSpPr>
          <p:cNvPr id="5" name="Group 4"/>
          <p:cNvGrpSpPr/>
          <p:nvPr/>
        </p:nvGrpSpPr>
        <p:grpSpPr>
          <a:xfrm>
            <a:off x="5004673" y="363999"/>
            <a:ext cx="2400121" cy="781132"/>
            <a:chOff x="5236167" y="519880"/>
            <a:chExt cx="2400121" cy="781132"/>
          </a:xfrm>
        </p:grpSpPr>
        <p:sp>
          <p:nvSpPr>
            <p:cNvPr id="6" name="Rectangle 5"/>
            <p:cNvSpPr/>
            <p:nvPr/>
          </p:nvSpPr>
          <p:spPr>
            <a:xfrm>
              <a:off x="5236167" y="519880"/>
              <a:ext cx="2400121" cy="781132"/>
            </a:xfrm>
            <a:prstGeom prst="rect">
              <a:avLst/>
            </a:prstGeom>
            <a:solidFill>
              <a:schemeClr val="accent6">
                <a:lumMod val="60000"/>
                <a:lumOff val="40000"/>
                <a:alpha val="38000"/>
              </a:schemeClr>
            </a:solidFill>
            <a:ln w="38100">
              <a:solidFill>
                <a:srgbClr val="7030A0"/>
              </a:solidFill>
            </a:ln>
            <a:scene3d>
              <a:camera prst="orthographicFront"/>
              <a:lightRig rig="threePt" dir="t"/>
            </a:scene3d>
            <a:sp3d>
              <a:bevelT w="190500" h="190500"/>
              <a:bevelB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625564" y="587281"/>
              <a:ext cx="1580597" cy="646331"/>
            </a:xfrm>
            <a:prstGeom prst="rect">
              <a:avLst/>
            </a:prstGeom>
            <a:noFill/>
          </p:spPr>
          <p:txBody>
            <a:bodyPr wrap="square" rtlCol="0">
              <a:spAutoFit/>
            </a:bodyPr>
            <a:lstStyle/>
            <a:p>
              <a:pPr algn="ctr"/>
              <a:r>
                <a:rPr lang="bn-IN" sz="3600" b="1" dirty="0" smtClean="0">
                  <a:latin typeface="NikoshBAN" pitchFamily="2" charset="0"/>
                  <a:cs typeface="NikoshBAN" pitchFamily="2" charset="0"/>
                </a:rPr>
                <a:t>মূল্যায়ন </a:t>
              </a:r>
              <a:endParaRPr lang="en-US" sz="3600" b="1" dirty="0">
                <a:latin typeface="NikoshBAN" pitchFamily="2" charset="0"/>
                <a:cs typeface="NikoshBAN" pitchFamily="2"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p:cTn id="16" dur="500" fill="hold"/>
                                        <p:tgtEl>
                                          <p:spTgt spid="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p:cTn id="25" dur="500" fill="hold"/>
                                        <p:tgtEl>
                                          <p:spTgt spid="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nodeType="clickEffect">
                                  <p:stCondLst>
                                    <p:cond delay="0"/>
                                  </p:stCondLst>
                                  <p:iterate type="lt">
                                    <p:tmPct val="10000"/>
                                  </p:iterate>
                                  <p:childTnLst>
                                    <p:set>
                                      <p:cBhvr>
                                        <p:cTn id="33" dur="1" fill="hold">
                                          <p:stCondLst>
                                            <p:cond delay="0"/>
                                          </p:stCondLst>
                                        </p:cTn>
                                        <p:tgtEl>
                                          <p:spTgt spid="4">
                                            <p:txEl>
                                              <p:pRg st="3" end="3"/>
                                            </p:txEl>
                                          </p:spTgt>
                                        </p:tgtEl>
                                        <p:attrNameLst>
                                          <p:attrName>style.visibility</p:attrName>
                                        </p:attrNameLst>
                                      </p:cBhvr>
                                      <p:to>
                                        <p:strVal val="visible"/>
                                      </p:to>
                                    </p:set>
                                    <p:anim calcmode="lin" valueType="num">
                                      <p:cBhvr>
                                        <p:cTn id="34" dur="500" fill="hold"/>
                                        <p:tgtEl>
                                          <p:spTgt spid="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4">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nodeType="clickEffect">
                                  <p:stCondLst>
                                    <p:cond delay="0"/>
                                  </p:stCondLst>
                                  <p:iterate type="lt">
                                    <p:tmPct val="10000"/>
                                  </p:iterate>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p:cTn id="43" dur="500" fill="hold"/>
                                        <p:tgtEl>
                                          <p:spTgt spid="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4">
                                            <p:txEl>
                                              <p:pRg st="4" end="4"/>
                                            </p:txEl>
                                          </p:spTgt>
                                        </p:tgtEl>
                                        <p:attrNameLst>
                                          <p:attrName>ppt_y</p:attrName>
                                        </p:attrNameLst>
                                      </p:cBhvr>
                                      <p:tavLst>
                                        <p:tav tm="0">
                                          <p:val>
                                            <p:strVal val="#ppt_y"/>
                                          </p:val>
                                        </p:tav>
                                        <p:tav tm="100000">
                                          <p:val>
                                            <p:strVal val="#ppt_y"/>
                                          </p:val>
                                        </p:tav>
                                      </p:tavLst>
                                    </p:anim>
                                    <p:anim calcmode="lin" valueType="num">
                                      <p:cBhvr>
                                        <p:cTn id="45" dur="500" fill="hold"/>
                                        <p:tgtEl>
                                          <p:spTgt spid="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nodeType="clickEffect">
                                  <p:stCondLst>
                                    <p:cond delay="0"/>
                                  </p:stCondLst>
                                  <p:iterate type="lt">
                                    <p:tmPct val="10000"/>
                                  </p:iterate>
                                  <p:childTnLst>
                                    <p:set>
                                      <p:cBhvr>
                                        <p:cTn id="51" dur="1" fill="hold">
                                          <p:stCondLst>
                                            <p:cond delay="0"/>
                                          </p:stCondLst>
                                        </p:cTn>
                                        <p:tgtEl>
                                          <p:spTgt spid="4">
                                            <p:txEl>
                                              <p:pRg st="5" end="5"/>
                                            </p:txEl>
                                          </p:spTgt>
                                        </p:tgtEl>
                                        <p:attrNameLst>
                                          <p:attrName>style.visibility</p:attrName>
                                        </p:attrNameLst>
                                      </p:cBhvr>
                                      <p:to>
                                        <p:strVal val="visible"/>
                                      </p:to>
                                    </p:set>
                                    <p:anim calcmode="lin" valueType="num">
                                      <p:cBhvr>
                                        <p:cTn id="52" dur="500" fill="hold"/>
                                        <p:tgtEl>
                                          <p:spTgt spid="4">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4">
                                            <p:txEl>
                                              <p:pRg st="5" end="5"/>
                                            </p:txEl>
                                          </p:spTgt>
                                        </p:tgtEl>
                                        <p:attrNameLst>
                                          <p:attrName>ppt_y</p:attrName>
                                        </p:attrNameLst>
                                      </p:cBhvr>
                                      <p:tavLst>
                                        <p:tav tm="0">
                                          <p:val>
                                            <p:strVal val="#ppt_y"/>
                                          </p:val>
                                        </p:tav>
                                        <p:tav tm="100000">
                                          <p:val>
                                            <p:strVal val="#ppt_y"/>
                                          </p:val>
                                        </p:tav>
                                      </p:tavLst>
                                    </p:anim>
                                    <p:anim calcmode="lin" valueType="num">
                                      <p:cBhvr>
                                        <p:cTn id="54" dur="500" fill="hold"/>
                                        <p:tgtEl>
                                          <p:spTgt spid="4">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4">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4">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nodeType="clickEffect">
                                  <p:stCondLst>
                                    <p:cond delay="0"/>
                                  </p:stCondLst>
                                  <p:iterate type="lt">
                                    <p:tmPct val="10000"/>
                                  </p:iterate>
                                  <p:childTnLst>
                                    <p:set>
                                      <p:cBhvr>
                                        <p:cTn id="60" dur="1" fill="hold">
                                          <p:stCondLst>
                                            <p:cond delay="0"/>
                                          </p:stCondLst>
                                        </p:cTn>
                                        <p:tgtEl>
                                          <p:spTgt spid="4">
                                            <p:txEl>
                                              <p:pRg st="6" end="6"/>
                                            </p:txEl>
                                          </p:spTgt>
                                        </p:tgtEl>
                                        <p:attrNameLst>
                                          <p:attrName>style.visibility</p:attrName>
                                        </p:attrNameLst>
                                      </p:cBhvr>
                                      <p:to>
                                        <p:strVal val="visible"/>
                                      </p:to>
                                    </p:set>
                                    <p:anim calcmode="lin" valueType="num">
                                      <p:cBhvr>
                                        <p:cTn id="61" dur="500" fill="hold"/>
                                        <p:tgtEl>
                                          <p:spTgt spid="4">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4">
                                            <p:txEl>
                                              <p:pRg st="6" end="6"/>
                                            </p:txEl>
                                          </p:spTgt>
                                        </p:tgtEl>
                                        <p:attrNameLst>
                                          <p:attrName>ppt_y</p:attrName>
                                        </p:attrNameLst>
                                      </p:cBhvr>
                                      <p:tavLst>
                                        <p:tav tm="0">
                                          <p:val>
                                            <p:strVal val="#ppt_y"/>
                                          </p:val>
                                        </p:tav>
                                        <p:tav tm="100000">
                                          <p:val>
                                            <p:strVal val="#ppt_y"/>
                                          </p:val>
                                        </p:tav>
                                      </p:tavLst>
                                    </p:anim>
                                    <p:anim calcmode="lin" valueType="num">
                                      <p:cBhvr>
                                        <p:cTn id="63" dur="500" fill="hold"/>
                                        <p:tgtEl>
                                          <p:spTgt spid="4">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4">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4">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nodeType="clickEffect">
                                  <p:stCondLst>
                                    <p:cond delay="0"/>
                                  </p:stCondLst>
                                  <p:iterate type="lt">
                                    <p:tmPct val="10000"/>
                                  </p:iterate>
                                  <p:childTnLst>
                                    <p:set>
                                      <p:cBhvr>
                                        <p:cTn id="69" dur="1" fill="hold">
                                          <p:stCondLst>
                                            <p:cond delay="0"/>
                                          </p:stCondLst>
                                        </p:cTn>
                                        <p:tgtEl>
                                          <p:spTgt spid="4">
                                            <p:txEl>
                                              <p:pRg st="7" end="7"/>
                                            </p:txEl>
                                          </p:spTgt>
                                        </p:tgtEl>
                                        <p:attrNameLst>
                                          <p:attrName>style.visibility</p:attrName>
                                        </p:attrNameLst>
                                      </p:cBhvr>
                                      <p:to>
                                        <p:strVal val="visible"/>
                                      </p:to>
                                    </p:set>
                                    <p:anim calcmode="lin" valueType="num">
                                      <p:cBhvr>
                                        <p:cTn id="70" dur="500" fill="hold"/>
                                        <p:tgtEl>
                                          <p:spTgt spid="4">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4">
                                            <p:txEl>
                                              <p:pRg st="7" end="7"/>
                                            </p:txEl>
                                          </p:spTgt>
                                        </p:tgtEl>
                                        <p:attrNameLst>
                                          <p:attrName>ppt_y</p:attrName>
                                        </p:attrNameLst>
                                      </p:cBhvr>
                                      <p:tavLst>
                                        <p:tav tm="0">
                                          <p:val>
                                            <p:strVal val="#ppt_y"/>
                                          </p:val>
                                        </p:tav>
                                        <p:tav tm="100000">
                                          <p:val>
                                            <p:strVal val="#ppt_y"/>
                                          </p:val>
                                        </p:tav>
                                      </p:tavLst>
                                    </p:anim>
                                    <p:anim calcmode="lin" valueType="num">
                                      <p:cBhvr>
                                        <p:cTn id="72" dur="500" fill="hold"/>
                                        <p:tgtEl>
                                          <p:spTgt spid="4">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4">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4">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1" presetClass="entr" presetSubtype="0" fill="hold" nodeType="clickEffect">
                                  <p:stCondLst>
                                    <p:cond delay="0"/>
                                  </p:stCondLst>
                                  <p:iterate type="lt">
                                    <p:tmPct val="10000"/>
                                  </p:iterate>
                                  <p:childTnLst>
                                    <p:set>
                                      <p:cBhvr>
                                        <p:cTn id="78" dur="1" fill="hold">
                                          <p:stCondLst>
                                            <p:cond delay="0"/>
                                          </p:stCondLst>
                                        </p:cTn>
                                        <p:tgtEl>
                                          <p:spTgt spid="4">
                                            <p:txEl>
                                              <p:pRg st="8" end="8"/>
                                            </p:txEl>
                                          </p:spTgt>
                                        </p:tgtEl>
                                        <p:attrNameLst>
                                          <p:attrName>style.visibility</p:attrName>
                                        </p:attrNameLst>
                                      </p:cBhvr>
                                      <p:to>
                                        <p:strVal val="visible"/>
                                      </p:to>
                                    </p:set>
                                    <p:anim calcmode="lin" valueType="num">
                                      <p:cBhvr>
                                        <p:cTn id="79" dur="500" fill="hold"/>
                                        <p:tgtEl>
                                          <p:spTgt spid="4">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4">
                                            <p:txEl>
                                              <p:pRg st="8" end="8"/>
                                            </p:txEl>
                                          </p:spTgt>
                                        </p:tgtEl>
                                        <p:attrNameLst>
                                          <p:attrName>ppt_y</p:attrName>
                                        </p:attrNameLst>
                                      </p:cBhvr>
                                      <p:tavLst>
                                        <p:tav tm="0">
                                          <p:val>
                                            <p:strVal val="#ppt_y"/>
                                          </p:val>
                                        </p:tav>
                                        <p:tav tm="100000">
                                          <p:val>
                                            <p:strVal val="#ppt_y"/>
                                          </p:val>
                                        </p:tav>
                                      </p:tavLst>
                                    </p:anim>
                                    <p:anim calcmode="lin" valueType="num">
                                      <p:cBhvr>
                                        <p:cTn id="81" dur="500" fill="hold"/>
                                        <p:tgtEl>
                                          <p:spTgt spid="4">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4">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4">
                                            <p:txEl>
                                              <p:pRg st="8" end="8"/>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1" presetClass="entr" presetSubtype="0" fill="hold" nodeType="clickEffect">
                                  <p:stCondLst>
                                    <p:cond delay="0"/>
                                  </p:stCondLst>
                                  <p:iterate type="lt">
                                    <p:tmPct val="10000"/>
                                  </p:iterate>
                                  <p:childTnLst>
                                    <p:set>
                                      <p:cBhvr>
                                        <p:cTn id="87" dur="1" fill="hold">
                                          <p:stCondLst>
                                            <p:cond delay="0"/>
                                          </p:stCondLst>
                                        </p:cTn>
                                        <p:tgtEl>
                                          <p:spTgt spid="4">
                                            <p:txEl>
                                              <p:pRg st="9" end="9"/>
                                            </p:txEl>
                                          </p:spTgt>
                                        </p:tgtEl>
                                        <p:attrNameLst>
                                          <p:attrName>style.visibility</p:attrName>
                                        </p:attrNameLst>
                                      </p:cBhvr>
                                      <p:to>
                                        <p:strVal val="visible"/>
                                      </p:to>
                                    </p:set>
                                    <p:anim calcmode="lin" valueType="num">
                                      <p:cBhvr>
                                        <p:cTn id="88" dur="500" fill="hold"/>
                                        <p:tgtEl>
                                          <p:spTgt spid="4">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4">
                                            <p:txEl>
                                              <p:pRg st="9" end="9"/>
                                            </p:txEl>
                                          </p:spTgt>
                                        </p:tgtEl>
                                        <p:attrNameLst>
                                          <p:attrName>ppt_y</p:attrName>
                                        </p:attrNameLst>
                                      </p:cBhvr>
                                      <p:tavLst>
                                        <p:tav tm="0">
                                          <p:val>
                                            <p:strVal val="#ppt_y"/>
                                          </p:val>
                                        </p:tav>
                                        <p:tav tm="100000">
                                          <p:val>
                                            <p:strVal val="#ppt_y"/>
                                          </p:val>
                                        </p:tav>
                                      </p:tavLst>
                                    </p:anim>
                                    <p:anim calcmode="lin" valueType="num">
                                      <p:cBhvr>
                                        <p:cTn id="90" dur="500" fill="hold"/>
                                        <p:tgtEl>
                                          <p:spTgt spid="4">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4">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53665" y="345991"/>
            <a:ext cx="5671750" cy="3608171"/>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94931" y="2031172"/>
            <a:ext cx="2088279" cy="707886"/>
          </a:xfrm>
          <a:prstGeom prst="rect">
            <a:avLst/>
          </a:prstGeom>
          <a:noFill/>
        </p:spPr>
        <p:txBody>
          <a:bodyPr wrap="square" rtlCol="0">
            <a:spAutoFit/>
            <a:scene3d>
              <a:camera prst="orthographicFront"/>
              <a:lightRig rig="threePt" dir="t"/>
            </a:scene3d>
            <a:sp3d extrusionH="57150">
              <a:bevelT w="63500" h="63500"/>
              <a:bevelB w="38100" h="38100"/>
            </a:sp3d>
          </a:bodyPr>
          <a:lstStyle/>
          <a:p>
            <a:r>
              <a:rPr lang="bn-BD" sz="4000" b="1" dirty="0" smtClean="0">
                <a:ln w="76200">
                  <a:noFill/>
                </a:ln>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effectLst>
                  <a:outerShdw blurRad="50800" dist="38100" dir="2700000" algn="tl" rotWithShape="0">
                    <a:prstClr val="black">
                      <a:alpha val="40000"/>
                    </a:prstClr>
                  </a:outerShdw>
                </a:effectLst>
                <a:latin typeface="NikoshBAN" pitchFamily="2" charset="0"/>
                <a:cs typeface="NikoshBAN" pitchFamily="2" charset="0"/>
              </a:rPr>
              <a:t>বাড়ির কাজ</a:t>
            </a:r>
            <a:endParaRPr lang="en-US" sz="4000" b="1" dirty="0">
              <a:ln w="76200">
                <a:noFill/>
              </a:ln>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effectLst>
                <a:outerShdw blurRad="50800" dist="38100" dir="2700000" algn="tl" rotWithShape="0">
                  <a:prstClr val="black">
                    <a:alpha val="40000"/>
                  </a:prstClr>
                </a:outerShdw>
              </a:effectLst>
              <a:latin typeface="NikoshBAN" pitchFamily="2" charset="0"/>
              <a:cs typeface="NikoshBAN" pitchFamily="2" charset="0"/>
            </a:endParaRPr>
          </a:p>
        </p:txBody>
      </p:sp>
      <p:sp>
        <p:nvSpPr>
          <p:cNvPr id="7" name="Rectangle 6"/>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4207" y="5029205"/>
            <a:ext cx="11355858" cy="707886"/>
          </a:xfrm>
          <a:prstGeom prst="rect">
            <a:avLst/>
          </a:prstGeom>
          <a:noFill/>
        </p:spPr>
        <p:txBody>
          <a:bodyPr wrap="square" rtlCol="0">
            <a:spAutoFit/>
          </a:bodyPr>
          <a:lstStyle/>
          <a:p>
            <a:pPr>
              <a:tabLst>
                <a:tab pos="1260475" algn="l"/>
              </a:tabLst>
            </a:pPr>
            <a:r>
              <a:rPr lang="bn-BD" sz="4000" b="1" dirty="0" smtClean="0">
                <a:latin typeface="NikoshBAN" pitchFamily="2" charset="0"/>
                <a:cs typeface="NikoshBAN" pitchFamily="2" charset="0"/>
              </a:rPr>
              <a:t> </a:t>
            </a:r>
            <a:r>
              <a:rPr lang="en-US" sz="3600" b="1" dirty="0" smtClean="0">
                <a:latin typeface="NikoshBAN" pitchFamily="2" charset="0"/>
                <a:cs typeface="NikoshBAN" pitchFamily="2" charset="0"/>
                <a:sym typeface="Wingdings 2"/>
              </a:rPr>
              <a:t></a:t>
            </a:r>
            <a:r>
              <a:rPr lang="bn-BD" sz="3600" b="1" dirty="0" smtClean="0">
                <a:latin typeface="NikoshBAN" pitchFamily="2" charset="0"/>
                <a:cs typeface="NikoshBAN" pitchFamily="2" charset="0"/>
                <a:sym typeface="Wingdings 2"/>
              </a:rPr>
              <a:t> </a:t>
            </a:r>
            <a:r>
              <a:rPr lang="bn-BD" sz="3600" b="1" dirty="0" smtClean="0">
                <a:ln w="28575">
                  <a:noFill/>
                </a:ln>
                <a:latin typeface="NikoshBAN" pitchFamily="2" charset="0"/>
                <a:cs typeface="NikoshBAN" pitchFamily="2" charset="0"/>
              </a:rPr>
              <a:t>বাঁশ ও বেত শিল্প এবং মৃৎশিল্পের উৎপাদিত দ্রব্য সামগ্রীর নাম লিখে আনবে। </a:t>
            </a:r>
            <a:endParaRPr lang="en-US" sz="4000" b="1" dirty="0">
              <a:ln w="28575">
                <a:noFill/>
              </a:ln>
              <a:latin typeface="NikoshBAN" pitchFamily="2" charset="0"/>
              <a:cs typeface="NikoshBAN" pitchFamily="2"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87606" y="1119116"/>
            <a:ext cx="8966579" cy="4983462"/>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08647" y="2738590"/>
            <a:ext cx="5523470" cy="2381346"/>
          </a:xfrm>
          <a:prstGeom prst="rect">
            <a:avLst/>
          </a:prstGeom>
          <a:noFill/>
        </p:spPr>
        <p:txBody>
          <a:bodyPr wrap="square" lIns="128016" tIns="64008" rIns="128016" bIns="64008" rtlCol="0">
            <a:prstTxWarp prst="textWave1">
              <a:avLst>
                <a:gd name="adj1" fmla="val 12500"/>
                <a:gd name="adj2" fmla="val 586"/>
              </a:avLst>
            </a:prstTxWarp>
            <a:spAutoFit/>
          </a:bodyPr>
          <a:lstStyle/>
          <a:p>
            <a:pPr algn="ctr"/>
            <a:r>
              <a:rPr lang="en-US" sz="11200" b="1" dirty="0" err="1" smtClean="0">
                <a:ln w="38100">
                  <a:solidFill>
                    <a:schemeClr val="tx1"/>
                  </a:solidFill>
                </a:ln>
                <a:blipFill>
                  <a:blip r:embed="rId3"/>
                  <a:stretch>
                    <a:fillRect/>
                  </a:stretch>
                </a:blipFill>
                <a:latin typeface="NikoshBAN" pitchFamily="2" charset="0"/>
                <a:cs typeface="NikoshBAN" pitchFamily="2" charset="0"/>
              </a:rPr>
              <a:t>ধন্যবাদ</a:t>
            </a:r>
            <a:endParaRPr lang="en-US" sz="11200" b="1" dirty="0">
              <a:ln w="38100">
                <a:solidFill>
                  <a:schemeClr val="tx1"/>
                </a:solidFill>
              </a:ln>
              <a:blipFill>
                <a:blip r:embed="rId3"/>
                <a:stretch>
                  <a:fillRect/>
                </a:stretch>
              </a:blipFill>
              <a:latin typeface="NikoshBAN" pitchFamily="2" charset="0"/>
              <a:cs typeface="NikoshBAN" pitchFamily="2" charset="0"/>
            </a:endParaRPr>
          </a:p>
        </p:txBody>
      </p:sp>
      <p:sp>
        <p:nvSpPr>
          <p:cNvPr id="6" name="Rectangle 5"/>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nodeType="afterEffect">
                                  <p:stCondLst>
                                    <p:cond delay="0"/>
                                  </p:stCondLst>
                                  <p:iterate type="lt">
                                    <p:tmPct val="10000"/>
                                  </p:iterate>
                                  <p:childTnLst>
                                    <p:animMotion origin="layout" path="M 5E-6 -1.85185E-6 L 5E-6 -0.07222 " pathEditMode="relative" rAng="0" ptsTypes="AA">
                                      <p:cBhvr>
                                        <p:cTn id="6" dur="100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500" fill="hold">
                                          <p:stCondLst>
                                            <p:cond delay="0"/>
                                          </p:stCondLst>
                                        </p:cTn>
                                        <p:tgtEl>
                                          <p:spTgt spid="7">
                                            <p:txEl>
                                              <p:pRg st="0" end="0"/>
                                            </p:txEl>
                                          </p:spTgt>
                                        </p:tgtEl>
                                        <p:attrNameLst>
                                          <p:attrName>r</p:attrName>
                                        </p:attrNameLst>
                                      </p:cBhvr>
                                    </p:animRot>
                                    <p:animRot by="-1500000">
                                      <p:cBhvr>
                                        <p:cTn id="8" dur="500" fill="hold">
                                          <p:stCondLst>
                                            <p:cond delay="500"/>
                                          </p:stCondLst>
                                        </p:cTn>
                                        <p:tgtEl>
                                          <p:spTgt spid="7">
                                            <p:txEl>
                                              <p:pRg st="0" end="0"/>
                                            </p:txEl>
                                          </p:spTgt>
                                        </p:tgtEl>
                                        <p:attrNameLst>
                                          <p:attrName>r</p:attrName>
                                        </p:attrNameLst>
                                      </p:cBhvr>
                                    </p:animRot>
                                    <p:animRot by="-1500000">
                                      <p:cBhvr>
                                        <p:cTn id="9" dur="500" fill="hold">
                                          <p:stCondLst>
                                            <p:cond delay="1000"/>
                                          </p:stCondLst>
                                        </p:cTn>
                                        <p:tgtEl>
                                          <p:spTgt spid="7">
                                            <p:txEl>
                                              <p:pRg st="0" end="0"/>
                                            </p:txEl>
                                          </p:spTgt>
                                        </p:tgtEl>
                                        <p:attrNameLst>
                                          <p:attrName>r</p:attrName>
                                        </p:attrNameLst>
                                      </p:cBhvr>
                                    </p:animRot>
                                    <p:animRot by="1500000">
                                      <p:cBhvr>
                                        <p:cTn id="10" dur="500" fill="hold">
                                          <p:stCondLst>
                                            <p:cond delay="150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ব্যবসায় উদ্যোগ ব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6786" y="457201"/>
            <a:ext cx="2044746" cy="249478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10928" y="3260928"/>
            <a:ext cx="4780709" cy="307191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24427" y="3416150"/>
            <a:ext cx="4757275" cy="2769989"/>
          </a:xfrm>
          <a:prstGeom prst="rect">
            <a:avLst/>
          </a:prstGeom>
        </p:spPr>
        <p:txBody>
          <a:bodyPr wrap="square">
            <a:spAutoFit/>
          </a:bodyPr>
          <a:lstStyle/>
          <a:p>
            <a:pPr algn="ctr"/>
            <a:r>
              <a:rPr lang="en-US" sz="3600" b="1" dirty="0" err="1">
                <a:ln w="6350">
                  <a:solidFill>
                    <a:schemeClr val="tx1"/>
                  </a:solidFill>
                  <a:prstDash val="solid"/>
                </a:ln>
                <a:solidFill>
                  <a:srgbClr val="00B050"/>
                </a:solidFill>
                <a:latin typeface="NikoshBAN" pitchFamily="2" charset="0"/>
                <a:cs typeface="NikoshBAN" pitchFamily="2" charset="0"/>
              </a:rPr>
              <a:t>মোঃ</a:t>
            </a:r>
            <a:r>
              <a:rPr lang="en-US" sz="3600" b="1" dirty="0">
                <a:ln w="6350">
                  <a:solidFill>
                    <a:schemeClr val="tx1"/>
                  </a:solidFill>
                  <a:prstDash val="solid"/>
                </a:ln>
                <a:solidFill>
                  <a:srgbClr val="00B050"/>
                </a:solidFill>
                <a:latin typeface="NikoshBAN" pitchFamily="2" charset="0"/>
                <a:cs typeface="NikoshBAN" pitchFamily="2" charset="0"/>
              </a:rPr>
              <a:t> </a:t>
            </a:r>
            <a:r>
              <a:rPr lang="en-US" sz="3600" b="1" dirty="0" err="1">
                <a:ln w="6350">
                  <a:solidFill>
                    <a:schemeClr val="tx1"/>
                  </a:solidFill>
                  <a:prstDash val="solid"/>
                </a:ln>
                <a:solidFill>
                  <a:srgbClr val="00B050"/>
                </a:solidFill>
                <a:latin typeface="NikoshBAN" pitchFamily="2" charset="0"/>
                <a:cs typeface="NikoshBAN" pitchFamily="2" charset="0"/>
              </a:rPr>
              <a:t>ফারুক</a:t>
            </a:r>
            <a:r>
              <a:rPr lang="en-US" sz="3600" b="1" dirty="0">
                <a:ln w="6350">
                  <a:solidFill>
                    <a:schemeClr val="tx1"/>
                  </a:solidFill>
                  <a:prstDash val="solid"/>
                </a:ln>
                <a:solidFill>
                  <a:srgbClr val="00B050"/>
                </a:solidFill>
                <a:latin typeface="NikoshBAN" pitchFamily="2" charset="0"/>
                <a:cs typeface="NikoshBAN" pitchFamily="2" charset="0"/>
              </a:rPr>
              <a:t> </a:t>
            </a:r>
            <a:r>
              <a:rPr lang="en-US" sz="3600" b="1" dirty="0" err="1">
                <a:ln w="6350">
                  <a:solidFill>
                    <a:schemeClr val="tx1"/>
                  </a:solidFill>
                  <a:prstDash val="solid"/>
                </a:ln>
                <a:solidFill>
                  <a:srgbClr val="00B050"/>
                </a:solidFill>
                <a:latin typeface="NikoshBAN" pitchFamily="2" charset="0"/>
                <a:cs typeface="NikoshBAN" pitchFamily="2" charset="0"/>
              </a:rPr>
              <a:t>হোসেন</a:t>
            </a:r>
            <a:r>
              <a:rPr lang="en-US" sz="3600" b="1" dirty="0">
                <a:ln w="6350">
                  <a:solidFill>
                    <a:schemeClr val="tx1"/>
                  </a:solidFill>
                  <a:prstDash val="solid"/>
                </a:ln>
                <a:solidFill>
                  <a:srgbClr val="00B050"/>
                </a:solidFill>
                <a:latin typeface="NikoshBAN" pitchFamily="2" charset="0"/>
                <a:cs typeface="NikoshBAN" pitchFamily="2" charset="0"/>
              </a:rPr>
              <a:t> </a:t>
            </a:r>
            <a:r>
              <a:rPr lang="en-US" sz="3600" b="1" dirty="0" err="1">
                <a:ln w="6350">
                  <a:solidFill>
                    <a:schemeClr val="tx1"/>
                  </a:solidFill>
                  <a:prstDash val="solid"/>
                </a:ln>
                <a:solidFill>
                  <a:srgbClr val="00B050"/>
                </a:solidFill>
                <a:latin typeface="NikoshBAN" pitchFamily="2" charset="0"/>
                <a:cs typeface="NikoshBAN" pitchFamily="2" charset="0"/>
              </a:rPr>
              <a:t>চৌধুরী</a:t>
            </a:r>
            <a:endParaRPr lang="en-US" sz="3200" b="1" dirty="0">
              <a:ln w="6350">
                <a:solidFill>
                  <a:schemeClr val="tx1"/>
                </a:solidFill>
                <a:prstDash val="solid"/>
              </a:ln>
              <a:solidFill>
                <a:srgbClr val="00B050"/>
              </a:solidFill>
              <a:latin typeface="NikoshBAN" pitchFamily="2" charset="0"/>
              <a:cs typeface="NikoshBAN" pitchFamily="2" charset="0"/>
            </a:endParaRPr>
          </a:p>
          <a:p>
            <a:pPr algn="ctr"/>
            <a:r>
              <a:rPr lang="en-US" sz="2800" b="1" dirty="0" err="1">
                <a:latin typeface="NikoshBAN" pitchFamily="2" charset="0"/>
                <a:cs typeface="NikoshBAN" pitchFamily="2" charset="0"/>
              </a:rPr>
              <a:t>সহকারি</a:t>
            </a:r>
            <a:r>
              <a:rPr lang="en-US" sz="2800" b="1" dirty="0">
                <a:latin typeface="NikoshBAN" pitchFamily="2" charset="0"/>
                <a:cs typeface="NikoshBAN" pitchFamily="2" charset="0"/>
              </a:rPr>
              <a:t> </a:t>
            </a:r>
            <a:r>
              <a:rPr lang="en-US" sz="2800" b="1" dirty="0" err="1">
                <a:latin typeface="NikoshBAN" pitchFamily="2" charset="0"/>
                <a:cs typeface="NikoshBAN" pitchFamily="2" charset="0"/>
              </a:rPr>
              <a:t>শিক্ষক</a:t>
            </a:r>
            <a:r>
              <a:rPr lang="en-US" sz="2800" b="1" dirty="0">
                <a:latin typeface="NikoshBAN" pitchFamily="2" charset="0"/>
                <a:cs typeface="NikoshBAN" pitchFamily="2" charset="0"/>
              </a:rPr>
              <a:t> (</a:t>
            </a:r>
            <a:r>
              <a:rPr lang="en-US" sz="2800" b="1" dirty="0" err="1">
                <a:latin typeface="NikoshBAN" pitchFamily="2" charset="0"/>
                <a:cs typeface="NikoshBAN" pitchFamily="2" charset="0"/>
              </a:rPr>
              <a:t>ব্যবসায়</a:t>
            </a:r>
            <a:r>
              <a:rPr lang="en-US" sz="2800" b="1" dirty="0">
                <a:latin typeface="NikoshBAN" pitchFamily="2" charset="0"/>
                <a:cs typeface="NikoshBAN" pitchFamily="2" charset="0"/>
              </a:rPr>
              <a:t> </a:t>
            </a:r>
            <a:r>
              <a:rPr lang="en-US" sz="2800" b="1" dirty="0" err="1">
                <a:latin typeface="NikoshBAN" pitchFamily="2" charset="0"/>
                <a:cs typeface="NikoshBAN" pitchFamily="2" charset="0"/>
              </a:rPr>
              <a:t>শিক্ষা</a:t>
            </a:r>
            <a:r>
              <a:rPr lang="en-US" sz="2800" b="1" dirty="0">
                <a:latin typeface="NikoshBAN" pitchFamily="2" charset="0"/>
                <a:cs typeface="NikoshBAN" pitchFamily="2" charset="0"/>
              </a:rPr>
              <a:t>)</a:t>
            </a:r>
          </a:p>
          <a:p>
            <a:pPr algn="ctr"/>
            <a:r>
              <a:rPr lang="en-US" sz="3600" b="1" dirty="0" err="1">
                <a:latin typeface="NikoshBAN" pitchFamily="2" charset="0"/>
                <a:cs typeface="NikoshBAN" pitchFamily="2" charset="0"/>
              </a:rPr>
              <a:t>নোয়াগাঁও</a:t>
            </a:r>
            <a:r>
              <a:rPr lang="en-US" sz="3600" b="1" dirty="0">
                <a:latin typeface="NikoshBAN" pitchFamily="2" charset="0"/>
                <a:cs typeface="NikoshBAN" pitchFamily="2" charset="0"/>
              </a:rPr>
              <a:t> </a:t>
            </a:r>
            <a:r>
              <a:rPr lang="en-US" sz="3600" b="1" dirty="0" err="1">
                <a:latin typeface="NikoshBAN" pitchFamily="2" charset="0"/>
                <a:cs typeface="NikoshBAN" pitchFamily="2" charset="0"/>
              </a:rPr>
              <a:t>উচ্চ</a:t>
            </a:r>
            <a:r>
              <a:rPr lang="en-US" sz="3600" b="1" dirty="0">
                <a:latin typeface="NikoshBAN" pitchFamily="2" charset="0"/>
                <a:cs typeface="NikoshBAN" pitchFamily="2" charset="0"/>
              </a:rPr>
              <a:t> </a:t>
            </a:r>
            <a:r>
              <a:rPr lang="en-US" sz="3600" b="1" dirty="0" err="1">
                <a:latin typeface="NikoshBAN" pitchFamily="2" charset="0"/>
                <a:cs typeface="NikoshBAN" pitchFamily="2" charset="0"/>
              </a:rPr>
              <a:t>বিদ্যালয়</a:t>
            </a:r>
            <a:endParaRPr lang="en-US" sz="3600" b="1" dirty="0">
              <a:latin typeface="NikoshBAN" pitchFamily="2" charset="0"/>
              <a:cs typeface="NikoshBAN" pitchFamily="2" charset="0"/>
            </a:endParaRPr>
          </a:p>
          <a:p>
            <a:pPr algn="ctr"/>
            <a:r>
              <a:rPr lang="en-US" sz="2800" b="1" dirty="0" err="1">
                <a:latin typeface="NikoshBAN" pitchFamily="2" charset="0"/>
                <a:cs typeface="NikoshBAN" pitchFamily="2" charset="0"/>
              </a:rPr>
              <a:t>নবীনগর</a:t>
            </a:r>
            <a:r>
              <a:rPr lang="en-US" sz="2800" b="1" dirty="0">
                <a:latin typeface="NikoshBAN" pitchFamily="2" charset="0"/>
                <a:cs typeface="NikoshBAN" pitchFamily="2" charset="0"/>
              </a:rPr>
              <a:t>, </a:t>
            </a:r>
            <a:r>
              <a:rPr lang="en-US" sz="2800" b="1" dirty="0" err="1">
                <a:latin typeface="NikoshBAN" pitchFamily="2" charset="0"/>
                <a:cs typeface="NikoshBAN" pitchFamily="2" charset="0"/>
              </a:rPr>
              <a:t>ব্রাহ্মণবাড়িয়া</a:t>
            </a:r>
            <a:endParaRPr lang="en-US" sz="2800" b="1" dirty="0">
              <a:latin typeface="NikoshBAN" pitchFamily="2" charset="0"/>
              <a:cs typeface="NikoshBAN" pitchFamily="2" charset="0"/>
            </a:endParaRPr>
          </a:p>
          <a:p>
            <a:pPr algn="ctr"/>
            <a:r>
              <a:rPr lang="en-US" sz="2800" b="1" dirty="0" err="1">
                <a:latin typeface="NikoshBAN" pitchFamily="2" charset="0"/>
                <a:cs typeface="NikoshBAN" pitchFamily="2" charset="0"/>
              </a:rPr>
              <a:t>মোবাইলঃ</a:t>
            </a:r>
            <a:r>
              <a:rPr lang="en-US" sz="2800" b="1" dirty="0">
                <a:latin typeface="NikoshBAN" pitchFamily="2" charset="0"/>
                <a:cs typeface="NikoshBAN" pitchFamily="2" charset="0"/>
              </a:rPr>
              <a:t> ০১৯৯০৯৬৬১৪৮ </a:t>
            </a:r>
          </a:p>
          <a:p>
            <a:pPr algn="ctr"/>
            <a:r>
              <a:rPr lang="en-US" dirty="0">
                <a:latin typeface="Arial" pitchFamily="34" charset="0"/>
                <a:cs typeface="Arial" pitchFamily="34" charset="0"/>
              </a:rPr>
              <a:t>E-mail : farukchowdhury661@yahoo.com</a:t>
            </a:r>
            <a:endParaRPr lang="en-US" sz="3200" dirty="0"/>
          </a:p>
        </p:txBody>
      </p:sp>
      <p:sp>
        <p:nvSpPr>
          <p:cNvPr id="19" name="Rectangle 18"/>
          <p:cNvSpPr/>
          <p:nvPr/>
        </p:nvSpPr>
        <p:spPr>
          <a:xfrm>
            <a:off x="6664988" y="3231766"/>
            <a:ext cx="4780709" cy="2995386"/>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219926" y="3450621"/>
            <a:ext cx="3868553" cy="2554545"/>
          </a:xfrm>
          <a:prstGeom prst="rect">
            <a:avLst/>
          </a:prstGeom>
        </p:spPr>
        <p:txBody>
          <a:bodyPr wrap="square">
            <a:spAutoFit/>
          </a:bodyPr>
          <a:lstStyle/>
          <a:p>
            <a:pPr algn="ctr"/>
            <a:r>
              <a:rPr lang="en-US" sz="3200" dirty="0" err="1">
                <a:ln w="12700">
                  <a:noFill/>
                </a:ln>
                <a:latin typeface="NikoshBAN" pitchFamily="2" charset="0"/>
                <a:cs typeface="NikoshBAN" pitchFamily="2" charset="0"/>
              </a:rPr>
              <a:t>বিষয়ঃ</a:t>
            </a:r>
            <a:r>
              <a:rPr lang="en-US" sz="3200" dirty="0">
                <a:ln w="12700">
                  <a:noFill/>
                </a:ln>
                <a:latin typeface="NikoshBAN" pitchFamily="2" charset="0"/>
                <a:cs typeface="NikoshBAN" pitchFamily="2" charset="0"/>
              </a:rPr>
              <a:t> </a:t>
            </a:r>
            <a:r>
              <a:rPr lang="bn-BD" sz="3200" dirty="0" smtClean="0">
                <a:ln w="12700">
                  <a:noFill/>
                </a:ln>
                <a:latin typeface="NikoshBAN" pitchFamily="2" charset="0"/>
                <a:cs typeface="NikoshBAN" pitchFamily="2" charset="0"/>
              </a:rPr>
              <a:t>ব্যবসায় উদ্যোগ</a:t>
            </a:r>
            <a:endParaRPr lang="en-US" sz="3200" dirty="0">
              <a:ln w="12700">
                <a:noFill/>
              </a:ln>
              <a:latin typeface="NikoshBAN" pitchFamily="2" charset="0"/>
              <a:cs typeface="NikoshBAN" pitchFamily="2" charset="0"/>
            </a:endParaRPr>
          </a:p>
          <a:p>
            <a:pPr algn="ctr"/>
            <a:r>
              <a:rPr lang="en-US" sz="3200" dirty="0">
                <a:ln w="12700">
                  <a:noFill/>
                </a:ln>
                <a:latin typeface="NikoshBAN" pitchFamily="2" charset="0"/>
                <a:cs typeface="NikoshBAN" pitchFamily="2" charset="0"/>
              </a:rPr>
              <a:t>  </a:t>
            </a:r>
            <a:r>
              <a:rPr lang="en-US" sz="3200" dirty="0" err="1" smtClean="0">
                <a:ln w="12700">
                  <a:noFill/>
                </a:ln>
                <a:latin typeface="NikoshBAN" pitchFamily="2" charset="0"/>
                <a:cs typeface="NikoshBAN" pitchFamily="2" charset="0"/>
              </a:rPr>
              <a:t>শ্রেণিঃ</a:t>
            </a:r>
            <a:r>
              <a:rPr lang="bn-BD" sz="3200" dirty="0" smtClean="0">
                <a:ln w="12700">
                  <a:noFill/>
                </a:ln>
                <a:latin typeface="NikoshBAN" pitchFamily="2" charset="0"/>
                <a:cs typeface="NikoshBAN" pitchFamily="2" charset="0"/>
              </a:rPr>
              <a:t> ১০ম </a:t>
            </a:r>
            <a:endParaRPr lang="en-US" sz="3200" dirty="0">
              <a:ln w="12700">
                <a:noFill/>
              </a:ln>
              <a:latin typeface="NikoshBAN" pitchFamily="2" charset="0"/>
              <a:cs typeface="NikoshBAN" pitchFamily="2" charset="0"/>
            </a:endParaRPr>
          </a:p>
          <a:p>
            <a:pPr algn="ctr"/>
            <a:r>
              <a:rPr lang="en-US" sz="3200" dirty="0">
                <a:ln w="12700">
                  <a:noFill/>
                </a:ln>
                <a:latin typeface="NikoshBAN" pitchFamily="2" charset="0"/>
                <a:cs typeface="NikoshBAN" pitchFamily="2" charset="0"/>
              </a:rPr>
              <a:t>  </a:t>
            </a:r>
            <a:r>
              <a:rPr lang="en-US" sz="3200" dirty="0" err="1" smtClean="0">
                <a:ln w="12700">
                  <a:noFill/>
                </a:ln>
                <a:latin typeface="NikoshBAN" pitchFamily="2" charset="0"/>
                <a:cs typeface="NikoshBAN" pitchFamily="2" charset="0"/>
              </a:rPr>
              <a:t>অধ্যায়ঃ</a:t>
            </a:r>
            <a:r>
              <a:rPr lang="bn-BD" sz="3200" dirty="0" smtClean="0">
                <a:ln w="12700">
                  <a:noFill/>
                </a:ln>
                <a:latin typeface="NikoshBAN" pitchFamily="2" charset="0"/>
                <a:cs typeface="NikoshBAN" pitchFamily="2" charset="0"/>
              </a:rPr>
              <a:t> সপ্তম</a:t>
            </a:r>
          </a:p>
          <a:p>
            <a:pPr algn="ctr"/>
            <a:r>
              <a:rPr lang="bn-BD" sz="3200" dirty="0" smtClean="0">
                <a:ln w="12700">
                  <a:noFill/>
                </a:ln>
                <a:latin typeface="NikoshBAN" pitchFamily="2" charset="0"/>
                <a:cs typeface="NikoshBAN" pitchFamily="2" charset="0"/>
              </a:rPr>
              <a:t>সময়ঃ </a:t>
            </a:r>
            <a:r>
              <a:rPr lang="en-US" sz="3200" dirty="0" smtClean="0">
                <a:ln w="12700">
                  <a:noFill/>
                </a:ln>
                <a:latin typeface="NikoshBAN" pitchFamily="2" charset="0"/>
                <a:cs typeface="NikoshBAN" pitchFamily="2" charset="0"/>
              </a:rPr>
              <a:t>৪৫ </a:t>
            </a:r>
            <a:r>
              <a:rPr lang="bn-BD" sz="3200" dirty="0" smtClean="0">
                <a:ln w="12700">
                  <a:noFill/>
                </a:ln>
                <a:latin typeface="NikoshBAN" pitchFamily="2" charset="0"/>
                <a:cs typeface="NikoshBAN" pitchFamily="2" charset="0"/>
              </a:rPr>
              <a:t>মিনিট</a:t>
            </a:r>
            <a:endParaRPr lang="en-US" sz="3200" dirty="0">
              <a:ln w="12700">
                <a:noFill/>
              </a:ln>
              <a:latin typeface="NikoshBAN" pitchFamily="2" charset="0"/>
              <a:cs typeface="NikoshBAN" pitchFamily="2" charset="0"/>
            </a:endParaRPr>
          </a:p>
          <a:p>
            <a:pPr algn="ctr"/>
            <a:r>
              <a:rPr lang="en-US" sz="3200" dirty="0">
                <a:ln w="12700">
                  <a:noFill/>
                </a:ln>
                <a:latin typeface="NikoshBAN" pitchFamily="2" charset="0"/>
                <a:cs typeface="NikoshBAN" pitchFamily="2" charset="0"/>
              </a:rPr>
              <a:t>  </a:t>
            </a:r>
            <a:r>
              <a:rPr lang="en-US" sz="3200" dirty="0" err="1" smtClean="0">
                <a:ln w="12700">
                  <a:noFill/>
                </a:ln>
                <a:latin typeface="NikoshBAN" pitchFamily="2" charset="0"/>
                <a:cs typeface="NikoshBAN" pitchFamily="2" charset="0"/>
              </a:rPr>
              <a:t>তারিখঃ</a:t>
            </a:r>
            <a:r>
              <a:rPr lang="en-US" sz="3200" dirty="0" smtClean="0">
                <a:ln w="12700">
                  <a:noFill/>
                </a:ln>
                <a:latin typeface="NikoshBAN" pitchFamily="2" charset="0"/>
                <a:cs typeface="NikoshBAN" pitchFamily="2" charset="0"/>
              </a:rPr>
              <a:t> 30-০৪-২০১৮</a:t>
            </a:r>
            <a:r>
              <a:rPr lang="bn-BD" sz="3200" dirty="0" smtClean="0">
                <a:ln w="12700">
                  <a:noFill/>
                </a:ln>
                <a:latin typeface="NikoshBAN" pitchFamily="2" charset="0"/>
                <a:cs typeface="NikoshBAN" pitchFamily="2" charset="0"/>
              </a:rPr>
              <a:t> খ্রিঃ </a:t>
            </a:r>
            <a:r>
              <a:rPr lang="bn-IN" sz="3200" dirty="0" smtClean="0">
                <a:ln w="12700">
                  <a:noFill/>
                </a:ln>
                <a:latin typeface="NikoshBAN" pitchFamily="2" charset="0"/>
                <a:cs typeface="NikoshBAN" pitchFamily="2" charset="0"/>
              </a:rPr>
              <a:t> </a:t>
            </a:r>
            <a:r>
              <a:rPr lang="en-US" sz="3200" dirty="0" smtClean="0">
                <a:ln w="12700">
                  <a:noFill/>
                </a:ln>
                <a:latin typeface="NikoshBAN" pitchFamily="2" charset="0"/>
                <a:cs typeface="NikoshBAN" pitchFamily="2" charset="0"/>
              </a:rPr>
              <a:t> </a:t>
            </a:r>
            <a:endParaRPr lang="en-US" sz="3200" dirty="0">
              <a:ln w="12700">
                <a:noFill/>
              </a:ln>
            </a:endParaRPr>
          </a:p>
        </p:txBody>
      </p:sp>
      <p:pic>
        <p:nvPicPr>
          <p:cNvPr id="21" name="Picture 20" descr="faruk.jpg"/>
          <p:cNvPicPr>
            <a:picLocks noChangeAspect="1"/>
          </p:cNvPicPr>
          <p:nvPr/>
        </p:nvPicPr>
        <p:blipFill>
          <a:blip r:embed="rId3"/>
          <a:stretch>
            <a:fillRect/>
          </a:stretch>
        </p:blipFill>
        <p:spPr>
          <a:xfrm>
            <a:off x="2319356" y="645749"/>
            <a:ext cx="1980795" cy="22477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2" name="Rectangle 21"/>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77330" y="444848"/>
            <a:ext cx="10713308" cy="1050319"/>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4913826F-62BC-47B1-9092-00F628C11B59}"/>
              </a:ext>
            </a:extLst>
          </p:cNvPr>
          <p:cNvSpPr/>
          <p:nvPr/>
        </p:nvSpPr>
        <p:spPr>
          <a:xfrm>
            <a:off x="3101545" y="680183"/>
            <a:ext cx="6252519" cy="646331"/>
          </a:xfrm>
          <a:prstGeom prst="rect">
            <a:avLst/>
          </a:prstGeom>
        </p:spPr>
        <p:txBody>
          <a:bodyPr wrap="square">
            <a:spAutoFit/>
          </a:bodyPr>
          <a:lstStyle/>
          <a:p>
            <a:pPr lvl="0" algn="ctr"/>
            <a:r>
              <a:rPr lang="bn-BD" sz="3600" b="1" dirty="0" smtClean="0">
                <a:latin typeface="NikoshBAN" panose="02000000000000000000" pitchFamily="2" charset="0"/>
                <a:cs typeface="NikoshBAN" panose="02000000000000000000" pitchFamily="2" charset="0"/>
              </a:rPr>
              <a:t>চল আমরা একটি ভিডিও দেখি।</a:t>
            </a:r>
            <a:endParaRPr lang="en-US" sz="3600" b="1" dirty="0">
              <a:latin typeface="NikoshBAN" panose="02000000000000000000" pitchFamily="2" charset="0"/>
              <a:cs typeface="NikoshBAN" panose="02000000000000000000" pitchFamily="2" charset="0"/>
            </a:endParaRPr>
          </a:p>
        </p:txBody>
      </p:sp>
      <p:sp>
        <p:nvSpPr>
          <p:cNvPr id="17" name="Oval 16"/>
          <p:cNvSpPr/>
          <p:nvPr/>
        </p:nvSpPr>
        <p:spPr>
          <a:xfrm>
            <a:off x="4349578" y="2174779"/>
            <a:ext cx="3657600" cy="3657600"/>
          </a:xfrm>
          <a:prstGeom prst="ellipse">
            <a:avLst/>
          </a:prstGeom>
          <a:blipFill dpi="0" rotWithShape="1">
            <a:blip r:embed="rId4"/>
            <a:srcRect/>
            <a:tile tx="0" ty="0" sx="100000" sy="100000" flip="none" algn="tl"/>
          </a:blipFill>
          <a:scene3d>
            <a:camera prst="orthographicFront"/>
            <a:lightRig rig="threePt" dir="t"/>
          </a:scene3d>
          <a:sp3d>
            <a:bevelT w="1828800" h="1828800"/>
            <a:bevelB w="1828800" h="1828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hlinkClick r:id="" action="ppaction://ole?verb=0"/>
          </p:cNvPr>
          <p:cNvGraphicFramePr>
            <a:graphicFrameLocks noChangeAspect="1"/>
          </p:cNvGraphicFramePr>
          <p:nvPr/>
        </p:nvGraphicFramePr>
        <p:xfrm>
          <a:off x="4806777" y="2879127"/>
          <a:ext cx="2706130" cy="2248929"/>
        </p:xfrm>
        <a:graphic>
          <a:graphicData uri="http://schemas.openxmlformats.org/presentationml/2006/ole">
            <mc:AlternateContent xmlns:mc="http://schemas.openxmlformats.org/markup-compatibility/2006">
              <mc:Choice xmlns:v="urn:schemas-microsoft-com:vml" Requires="v">
                <p:oleObj spid="_x0000_s11276" name="Packager Shell Object" showAsIcon="1" r:id="rId5" imgW="914400" imgH="771480" progId="Package">
                  <p:embed/>
                </p:oleObj>
              </mc:Choice>
              <mc:Fallback>
                <p:oleObj name="Packager Shell Object" showAsIcon="1" r:id="rId5" imgW="914400" imgH="771480" progId="Package">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6777" y="2879127"/>
                        <a:ext cx="2706130" cy="22489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53021" y="494271"/>
            <a:ext cx="4534925" cy="707886"/>
          </a:xfrm>
          <a:prstGeom prst="rect">
            <a:avLst/>
          </a:prstGeom>
          <a:noFill/>
        </p:spPr>
        <p:txBody>
          <a:bodyPr wrap="square" rtlCol="0">
            <a:spAutoFit/>
          </a:bodyPr>
          <a:lstStyle/>
          <a:p>
            <a:r>
              <a:rPr lang="bn-BD" sz="4000" b="1" dirty="0" smtClean="0">
                <a:ln w="19050">
                  <a:noFill/>
                </a:ln>
                <a:latin typeface="NikoshBAN" pitchFamily="2" charset="0"/>
                <a:cs typeface="NikoshBAN" pitchFamily="2" charset="0"/>
              </a:rPr>
              <a:t>তাহলে আজকে আমরা পড়ব</a:t>
            </a:r>
            <a:endParaRPr lang="en-US" sz="4000" b="1" dirty="0">
              <a:ln w="19050">
                <a:noFill/>
              </a:ln>
              <a:latin typeface="NikoshBAN" pitchFamily="2" charset="0"/>
              <a:cs typeface="NikoshBAN" pitchFamily="2" charset="0"/>
            </a:endParaRPr>
          </a:p>
        </p:txBody>
      </p:sp>
      <p:sp>
        <p:nvSpPr>
          <p:cNvPr id="6" name="Rectangle 5"/>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iant_45238.jpg"/>
          <p:cNvPicPr>
            <a:picLocks noChangeAspect="1"/>
          </p:cNvPicPr>
          <p:nvPr/>
        </p:nvPicPr>
        <p:blipFill>
          <a:blip r:embed="rId2"/>
          <a:stretch>
            <a:fillRect/>
          </a:stretch>
        </p:blipFill>
        <p:spPr>
          <a:xfrm rot="19611876">
            <a:off x="885218" y="1299121"/>
            <a:ext cx="3748003" cy="3748003"/>
          </a:xfrm>
          <a:prstGeom prst="rect">
            <a:avLst/>
          </a:prstGeom>
        </p:spPr>
      </p:pic>
      <p:sp>
        <p:nvSpPr>
          <p:cNvPr id="8" name="TextBox 7"/>
          <p:cNvSpPr txBox="1"/>
          <p:nvPr/>
        </p:nvSpPr>
        <p:spPr>
          <a:xfrm>
            <a:off x="2471356" y="2347784"/>
            <a:ext cx="4658493" cy="2286000"/>
          </a:xfrm>
          <a:prstGeom prst="rect">
            <a:avLst/>
          </a:prstGeom>
          <a:noFill/>
        </p:spPr>
        <p:txBody>
          <a:bodyPr wrap="square" rtlCol="0">
            <a:prstTxWarp prst="textFadeLeft">
              <a:avLst/>
            </a:prstTxWarp>
            <a:spAutoFit/>
          </a:bodyPr>
          <a:lstStyle/>
          <a:p>
            <a:r>
              <a:rPr lang="bn-BD" sz="4000" b="1" dirty="0" smtClean="0">
                <a:ln w="12700">
                  <a:solidFill>
                    <a:schemeClr val="tx1"/>
                  </a:solidFill>
                </a:ln>
                <a:blipFill>
                  <a:blip r:embed="rId3"/>
                  <a:tile tx="0" ty="0" sx="100000" sy="100000" flip="none" algn="tl"/>
                </a:blipFill>
                <a:effectLst>
                  <a:innerShdw blurRad="63500" dist="50800" dir="8100000">
                    <a:prstClr val="black">
                      <a:alpha val="50000"/>
                    </a:prstClr>
                  </a:innerShdw>
                </a:effectLst>
                <a:latin typeface="NikoshBAN" pitchFamily="2" charset="0"/>
                <a:cs typeface="NikoshBAN" pitchFamily="2" charset="0"/>
              </a:rPr>
              <a:t>কুটির শিল্প</a:t>
            </a:r>
            <a:endParaRPr lang="en-US" sz="4000" b="1" dirty="0">
              <a:ln w="12700">
                <a:solidFill>
                  <a:schemeClr val="tx1"/>
                </a:solidFill>
              </a:ln>
              <a:blipFill>
                <a:blip r:embed="rId3"/>
                <a:tile tx="0" ty="0" sx="100000" sy="100000" flip="none" algn="tl"/>
              </a:blipFill>
              <a:effectLst>
                <a:innerShdw blurRad="63500" dist="50800" dir="8100000">
                  <a:prstClr val="black">
                    <a:alpha val="50000"/>
                  </a:prstClr>
                </a:innerShdw>
              </a:effectLst>
              <a:latin typeface="NikoshBAN" pitchFamily="2" charset="0"/>
              <a:cs typeface="NikoshBAN" pitchFamily="2"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63" presetClass="path" presetSubtype="0" accel="50000" decel="50000" fill="hold" nodeType="withEffect">
                                  <p:stCondLst>
                                    <p:cond delay="0"/>
                                  </p:stCondLst>
                                  <p:childTnLst>
                                    <p:animMotion origin="layout" path="M 0 0  L 0.25 0  E" pathEditMode="relative" ptsTypes="">
                                      <p:cBhvr>
                                        <p:cTn id="9" dur="2000" fill="hold"/>
                                        <p:tgtEl>
                                          <p:spTgt spid="8">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83957" y="2261315"/>
            <a:ext cx="7760043" cy="951451"/>
            <a:chOff x="1383957" y="1767035"/>
            <a:chExt cx="8266670" cy="951451"/>
          </a:xfrm>
        </p:grpSpPr>
        <p:sp>
          <p:nvSpPr>
            <p:cNvPr id="5" name="Cube 4"/>
            <p:cNvSpPr/>
            <p:nvPr/>
          </p:nvSpPr>
          <p:spPr>
            <a:xfrm>
              <a:off x="1383957" y="1767035"/>
              <a:ext cx="8266670" cy="951451"/>
            </a:xfrm>
            <a:prstGeom prst="cube">
              <a:avLst>
                <a:gd name="adj" fmla="val 16304"/>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58092" y="1940011"/>
              <a:ext cx="7933030" cy="769441"/>
            </a:xfrm>
            <a:prstGeom prst="rect">
              <a:avLst/>
            </a:prstGeom>
            <a:noFill/>
          </p:spPr>
          <p:txBody>
            <a:bodyPr wrap="square" rtlCol="0">
              <a:spAutoFit/>
            </a:bodyPr>
            <a:lstStyle/>
            <a:p>
              <a:r>
                <a:rPr lang="bn-BD" sz="3200" b="1" dirty="0" smtClean="0">
                  <a:latin typeface="NikoshBAN" pitchFamily="2" charset="0"/>
                  <a:cs typeface="NikoshBAN" pitchFamily="2" charset="0"/>
                </a:rPr>
                <a:t>কুটির শিল্প কী তা বলতে পারবে। </a:t>
              </a:r>
              <a:r>
                <a:rPr lang="bn-BD" sz="4400" b="1" dirty="0" smtClean="0">
                  <a:latin typeface="NikoshBAN" pitchFamily="2" charset="0"/>
                  <a:cs typeface="NikoshBAN" pitchFamily="2" charset="0"/>
                </a:rPr>
                <a:t> </a:t>
              </a:r>
              <a:endParaRPr lang="en-US" sz="4400" b="1" dirty="0">
                <a:latin typeface="NikoshBAN" pitchFamily="2" charset="0"/>
                <a:cs typeface="NikoshBAN" pitchFamily="2" charset="0"/>
              </a:endParaRPr>
            </a:p>
          </p:txBody>
        </p:sp>
      </p:grpSp>
      <p:grpSp>
        <p:nvGrpSpPr>
          <p:cNvPr id="20" name="Group 19"/>
          <p:cNvGrpSpPr/>
          <p:nvPr/>
        </p:nvGrpSpPr>
        <p:grpSpPr>
          <a:xfrm>
            <a:off x="1241847" y="3523749"/>
            <a:ext cx="8940114" cy="951451"/>
            <a:chOff x="1241847" y="2819400"/>
            <a:chExt cx="8940114" cy="951451"/>
          </a:xfrm>
        </p:grpSpPr>
        <p:sp>
          <p:nvSpPr>
            <p:cNvPr id="13" name="Cube 12"/>
            <p:cNvSpPr/>
            <p:nvPr/>
          </p:nvSpPr>
          <p:spPr>
            <a:xfrm>
              <a:off x="1241847" y="2819400"/>
              <a:ext cx="8940114" cy="951451"/>
            </a:xfrm>
            <a:prstGeom prst="cube">
              <a:avLst>
                <a:gd name="adj" fmla="val 16304"/>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488986" y="3017090"/>
              <a:ext cx="6271057" cy="584775"/>
            </a:xfrm>
            <a:prstGeom prst="rect">
              <a:avLst/>
            </a:prstGeom>
            <a:noFill/>
          </p:spPr>
          <p:txBody>
            <a:bodyPr wrap="square" rtlCol="0">
              <a:spAutoFit/>
            </a:bodyPr>
            <a:lstStyle/>
            <a:p>
              <a:r>
                <a:rPr lang="bn-BD" sz="3200" b="1" dirty="0" smtClean="0">
                  <a:latin typeface="NikoshBAN" pitchFamily="2" charset="0"/>
                  <a:cs typeface="NikoshBAN" pitchFamily="2" charset="0"/>
                </a:rPr>
                <a:t>কুটির শিল্পের বৈশিষ্ট্য ব্যাখ্যা করতে পারবে। </a:t>
              </a:r>
              <a:endParaRPr lang="en-US" sz="3200" b="1" dirty="0">
                <a:latin typeface="NikoshBAN" pitchFamily="2" charset="0"/>
                <a:cs typeface="NikoshBAN" pitchFamily="2" charset="0"/>
              </a:endParaRPr>
            </a:p>
          </p:txBody>
        </p:sp>
      </p:grpSp>
      <p:grpSp>
        <p:nvGrpSpPr>
          <p:cNvPr id="19" name="Group 18"/>
          <p:cNvGrpSpPr/>
          <p:nvPr/>
        </p:nvGrpSpPr>
        <p:grpSpPr>
          <a:xfrm>
            <a:off x="1025611" y="4757366"/>
            <a:ext cx="9984260" cy="1050325"/>
            <a:chOff x="951470" y="3917093"/>
            <a:chExt cx="10873946" cy="1062680"/>
          </a:xfrm>
        </p:grpSpPr>
        <p:sp>
          <p:nvSpPr>
            <p:cNvPr id="15" name="Cube 14"/>
            <p:cNvSpPr/>
            <p:nvPr/>
          </p:nvSpPr>
          <p:spPr>
            <a:xfrm>
              <a:off x="951470" y="3917093"/>
              <a:ext cx="10873946" cy="1062680"/>
            </a:xfrm>
            <a:prstGeom prst="cube">
              <a:avLst>
                <a:gd name="adj" fmla="val 16304"/>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75042" y="4170389"/>
              <a:ext cx="9687695" cy="584775"/>
            </a:xfrm>
            <a:prstGeom prst="rect">
              <a:avLst/>
            </a:prstGeom>
            <a:noFill/>
          </p:spPr>
          <p:txBody>
            <a:bodyPr wrap="square" rtlCol="0">
              <a:spAutoFit/>
            </a:bodyPr>
            <a:lstStyle/>
            <a:p>
              <a:r>
                <a:rPr lang="bn-BD" sz="3200" b="1" dirty="0" smtClean="0">
                  <a:latin typeface="NikoshBAN" pitchFamily="2" charset="0"/>
                  <a:cs typeface="NikoshBAN" pitchFamily="2" charset="0"/>
                </a:rPr>
                <a:t>বাংলাদেশের কুটির শিল্পের উপযুক্ত ক্ষেত্রগুলো চিহ্নিত করতে পারবে। </a:t>
              </a:r>
              <a:endParaRPr lang="en-US" sz="3200" b="1" dirty="0">
                <a:latin typeface="NikoshBAN" pitchFamily="2" charset="0"/>
                <a:cs typeface="NikoshBAN" pitchFamily="2" charset="0"/>
              </a:endParaRPr>
            </a:p>
          </p:txBody>
        </p:sp>
      </p:grpSp>
      <p:sp>
        <p:nvSpPr>
          <p:cNvPr id="17" name="Rectangle 16"/>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655808" y="566335"/>
            <a:ext cx="7068066" cy="990618"/>
            <a:chOff x="1655808" y="566335"/>
            <a:chExt cx="7068066" cy="990618"/>
          </a:xfrm>
        </p:grpSpPr>
        <p:sp>
          <p:nvSpPr>
            <p:cNvPr id="9" name="Cube 8"/>
            <p:cNvSpPr/>
            <p:nvPr/>
          </p:nvSpPr>
          <p:spPr>
            <a:xfrm>
              <a:off x="1655808" y="566335"/>
              <a:ext cx="7068066" cy="990618"/>
            </a:xfrm>
            <a:prstGeom prst="cube">
              <a:avLst>
                <a:gd name="adj" fmla="val 16304"/>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310718" y="760619"/>
              <a:ext cx="6203088" cy="646331"/>
            </a:xfrm>
            <a:prstGeom prst="rect">
              <a:avLst/>
            </a:prstGeom>
          </p:spPr>
          <p:txBody>
            <a:bodyPr wrap="square">
              <a:spAutoFit/>
            </a:bodyPr>
            <a:lstStyle/>
            <a:p>
              <a:r>
                <a:rPr lang="bn-BD" sz="3600" b="1" dirty="0" smtClean="0">
                  <a:latin typeface="NikoshBAN" pitchFamily="2" charset="0"/>
                  <a:cs typeface="NikoshBAN" pitchFamily="2" charset="0"/>
                </a:rPr>
                <a:t>এই পাঠ শেষে শিক্ষার্থীরা.........</a:t>
              </a:r>
              <a:endParaRPr lang="en-US" sz="3600" b="1" dirty="0">
                <a:latin typeface="NikoshBAN" pitchFamily="2" charset="0"/>
                <a:cs typeface="NikoshBAN" pitchFamily="2"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800" decel="100000"/>
                                        <p:tgtEl>
                                          <p:spTgt spid="18"/>
                                        </p:tgtEl>
                                      </p:cBhvr>
                                    </p:animEffect>
                                    <p:anim calcmode="lin" valueType="num">
                                      <p:cBhvr>
                                        <p:cTn id="8" dur="800" decel="100000" fill="hold"/>
                                        <p:tgtEl>
                                          <p:spTgt spid="18"/>
                                        </p:tgtEl>
                                        <p:attrNameLst>
                                          <p:attrName>style.rotation</p:attrName>
                                        </p:attrNameLst>
                                      </p:cBhvr>
                                      <p:tavLst>
                                        <p:tav tm="0">
                                          <p:val>
                                            <p:fltVal val="-90"/>
                                          </p:val>
                                        </p:tav>
                                        <p:tav tm="100000">
                                          <p:val>
                                            <p:fltVal val="0"/>
                                          </p:val>
                                        </p:tav>
                                      </p:tavLst>
                                    </p:anim>
                                    <p:anim calcmode="lin" valueType="num">
                                      <p:cBhvr>
                                        <p:cTn id="9" dur="800" decel="100000" fill="hold"/>
                                        <p:tgtEl>
                                          <p:spTgt spid="18"/>
                                        </p:tgtEl>
                                        <p:attrNameLst>
                                          <p:attrName>ppt_x</p:attrName>
                                        </p:attrNameLst>
                                      </p:cBhvr>
                                      <p:tavLst>
                                        <p:tav tm="0">
                                          <p:val>
                                            <p:strVal val="#ppt_x+0.4"/>
                                          </p:val>
                                        </p:tav>
                                        <p:tav tm="100000">
                                          <p:val>
                                            <p:strVal val="#ppt_x-0.05"/>
                                          </p:val>
                                        </p:tav>
                                      </p:tavLst>
                                    </p:anim>
                                    <p:anim calcmode="lin" valueType="num">
                                      <p:cBhvr>
                                        <p:cTn id="10" dur="800" decel="100000" fill="hold"/>
                                        <p:tgtEl>
                                          <p:spTgt spid="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800" decel="100000"/>
                                        <p:tgtEl>
                                          <p:spTgt spid="21"/>
                                        </p:tgtEl>
                                      </p:cBhvr>
                                    </p:animEffect>
                                    <p:anim calcmode="lin" valueType="num">
                                      <p:cBhvr>
                                        <p:cTn id="17" dur="800" decel="100000" fill="hold"/>
                                        <p:tgtEl>
                                          <p:spTgt spid="21"/>
                                        </p:tgtEl>
                                        <p:attrNameLst>
                                          <p:attrName>style.rotation</p:attrName>
                                        </p:attrNameLst>
                                      </p:cBhvr>
                                      <p:tavLst>
                                        <p:tav tm="0">
                                          <p:val>
                                            <p:fltVal val="-90"/>
                                          </p:val>
                                        </p:tav>
                                        <p:tav tm="100000">
                                          <p:val>
                                            <p:fltVal val="0"/>
                                          </p:val>
                                        </p:tav>
                                      </p:tavLst>
                                    </p:anim>
                                    <p:anim calcmode="lin" valueType="num">
                                      <p:cBhvr>
                                        <p:cTn id="18" dur="800" decel="100000" fill="hold"/>
                                        <p:tgtEl>
                                          <p:spTgt spid="21"/>
                                        </p:tgtEl>
                                        <p:attrNameLst>
                                          <p:attrName>ppt_x</p:attrName>
                                        </p:attrNameLst>
                                      </p:cBhvr>
                                      <p:tavLst>
                                        <p:tav tm="0">
                                          <p:val>
                                            <p:strVal val="#ppt_x+0.4"/>
                                          </p:val>
                                        </p:tav>
                                        <p:tav tm="100000">
                                          <p:val>
                                            <p:strVal val="#ppt_x-0.05"/>
                                          </p:val>
                                        </p:tav>
                                      </p:tavLst>
                                    </p:anim>
                                    <p:anim calcmode="lin" valueType="num">
                                      <p:cBhvr>
                                        <p:cTn id="19" dur="800" decel="100000" fill="hold"/>
                                        <p:tgtEl>
                                          <p:spTgt spid="2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30"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800" decel="100000"/>
                                        <p:tgtEl>
                                          <p:spTgt spid="20"/>
                                        </p:tgtEl>
                                      </p:cBhvr>
                                    </p:animEffect>
                                    <p:anim calcmode="lin" valueType="num">
                                      <p:cBhvr>
                                        <p:cTn id="26" dur="800" decel="100000" fill="hold"/>
                                        <p:tgtEl>
                                          <p:spTgt spid="20"/>
                                        </p:tgtEl>
                                        <p:attrNameLst>
                                          <p:attrName>style.rotation</p:attrName>
                                        </p:attrNameLst>
                                      </p:cBhvr>
                                      <p:tavLst>
                                        <p:tav tm="0">
                                          <p:val>
                                            <p:fltVal val="-90"/>
                                          </p:val>
                                        </p:tav>
                                        <p:tav tm="100000">
                                          <p:val>
                                            <p:fltVal val="0"/>
                                          </p:val>
                                        </p:tav>
                                      </p:tavLst>
                                    </p:anim>
                                    <p:anim calcmode="lin" valueType="num">
                                      <p:cBhvr>
                                        <p:cTn id="27" dur="800" decel="100000" fill="hold"/>
                                        <p:tgtEl>
                                          <p:spTgt spid="20"/>
                                        </p:tgtEl>
                                        <p:attrNameLst>
                                          <p:attrName>ppt_x</p:attrName>
                                        </p:attrNameLst>
                                      </p:cBhvr>
                                      <p:tavLst>
                                        <p:tav tm="0">
                                          <p:val>
                                            <p:strVal val="#ppt_x+0.4"/>
                                          </p:val>
                                        </p:tav>
                                        <p:tav tm="100000">
                                          <p:val>
                                            <p:strVal val="#ppt_x-0.05"/>
                                          </p:val>
                                        </p:tav>
                                      </p:tavLst>
                                    </p:anim>
                                    <p:anim calcmode="lin" valueType="num">
                                      <p:cBhvr>
                                        <p:cTn id="28" dur="800" decel="100000" fill="hold"/>
                                        <p:tgtEl>
                                          <p:spTgt spid="20"/>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31" fill="hold">
                            <p:stCondLst>
                              <p:cond delay="3000"/>
                            </p:stCondLst>
                            <p:childTnLst>
                              <p:par>
                                <p:cTn id="32" presetID="30" presetClass="entr" presetSubtype="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800" decel="100000"/>
                                        <p:tgtEl>
                                          <p:spTgt spid="19"/>
                                        </p:tgtEl>
                                      </p:cBhvr>
                                    </p:animEffect>
                                    <p:anim calcmode="lin" valueType="num">
                                      <p:cBhvr>
                                        <p:cTn id="35" dur="800" decel="100000" fill="hold"/>
                                        <p:tgtEl>
                                          <p:spTgt spid="19"/>
                                        </p:tgtEl>
                                        <p:attrNameLst>
                                          <p:attrName>style.rotation</p:attrName>
                                        </p:attrNameLst>
                                      </p:cBhvr>
                                      <p:tavLst>
                                        <p:tav tm="0">
                                          <p:val>
                                            <p:fltVal val="-90"/>
                                          </p:val>
                                        </p:tav>
                                        <p:tav tm="100000">
                                          <p:val>
                                            <p:fltVal val="0"/>
                                          </p:val>
                                        </p:tav>
                                      </p:tavLst>
                                    </p:anim>
                                    <p:anim calcmode="lin" valueType="num">
                                      <p:cBhvr>
                                        <p:cTn id="36" dur="800" decel="100000" fill="hold"/>
                                        <p:tgtEl>
                                          <p:spTgt spid="19"/>
                                        </p:tgtEl>
                                        <p:attrNameLst>
                                          <p:attrName>ppt_x</p:attrName>
                                        </p:attrNameLst>
                                      </p:cBhvr>
                                      <p:tavLst>
                                        <p:tav tm="0">
                                          <p:val>
                                            <p:strVal val="#ppt_x+0.4"/>
                                          </p:val>
                                        </p:tav>
                                        <p:tav tm="100000">
                                          <p:val>
                                            <p:strVal val="#ppt_x-0.05"/>
                                          </p:val>
                                        </p:tav>
                                      </p:tavLst>
                                    </p:anim>
                                    <p:anim calcmode="lin" valueType="num">
                                      <p:cBhvr>
                                        <p:cTn id="37" dur="800" decel="100000" fill="hold"/>
                                        <p:tgtEl>
                                          <p:spTgt spid="19"/>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24215" y="939112"/>
            <a:ext cx="7957751" cy="3785652"/>
          </a:xfrm>
          <a:prstGeom prst="rect">
            <a:avLst/>
          </a:prstGeom>
          <a:noFill/>
        </p:spPr>
        <p:txBody>
          <a:bodyPr wrap="square" rtlCol="0">
            <a:spAutoFit/>
          </a:bodyPr>
          <a:lstStyle/>
          <a:p>
            <a:pPr algn="just"/>
            <a:r>
              <a:rPr lang="bn-BD" sz="4000" b="1" dirty="0" smtClean="0">
                <a:solidFill>
                  <a:schemeClr val="bg1"/>
                </a:solidFill>
                <a:latin typeface="NikoshBAN" pitchFamily="2" charset="0"/>
                <a:cs typeface="NikoshBAN" pitchFamily="2" charset="0"/>
              </a:rPr>
              <a:t>শিল্পকে উৎপাদনের বাহন হিসেবে বিবেচনা করা হয়।যে প্রক্রিয়ায় প্রাকৃতিক সম্পদ আহরণ, কাচামালে রুপদান, প্রক্রিজাতকরণের মাধ্যমে কাচামালকে মানুষের ব্যবহার উপযোগী পণ্যে পরিণত করা হয় তাকে শিল্প বলা হয়। শিল্পকে প্রধানত পাচ ভাগে ভাগ করা হয়েছে।</a:t>
            </a:r>
            <a:endParaRPr lang="en-US" sz="4000" b="1" dirty="0">
              <a:solidFill>
                <a:schemeClr val="bg1"/>
              </a:solidFill>
              <a:latin typeface="NikoshBAN" pitchFamily="2" charset="0"/>
              <a:cs typeface="NikoshBAN" pitchFamily="2" charset="0"/>
            </a:endParaRPr>
          </a:p>
        </p:txBody>
      </p:sp>
      <p:sp>
        <p:nvSpPr>
          <p:cNvPr id="6" name="Rectangle 5"/>
          <p:cNvSpPr/>
          <p:nvPr/>
        </p:nvSpPr>
        <p:spPr>
          <a:xfrm>
            <a:off x="667265" y="926758"/>
            <a:ext cx="5338119" cy="3534032"/>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74941" y="914400"/>
            <a:ext cx="5004486" cy="357110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41405" y="4769708"/>
            <a:ext cx="10577384" cy="1563481"/>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23319" y="5189838"/>
            <a:ext cx="9539416" cy="584775"/>
          </a:xfrm>
          <a:prstGeom prst="rect">
            <a:avLst/>
          </a:prstGeom>
          <a:noFill/>
        </p:spPr>
        <p:txBody>
          <a:bodyPr wrap="square" rtlCol="0">
            <a:spAutoFit/>
          </a:bodyPr>
          <a:lstStyle/>
          <a:p>
            <a:r>
              <a:rPr lang="bn-BD" sz="3200" b="1" dirty="0" smtClean="0">
                <a:latin typeface="NikoshBAN" pitchFamily="2" charset="0"/>
                <a:cs typeface="NikoshBAN" pitchFamily="2" charset="0"/>
              </a:rPr>
              <a:t>পরিবারের সদস্যদের প্রাধান্য বিশিষ্ট শিল্প প্রতিষ্ঠানকে কুটির শিল্প বলা হয়।</a:t>
            </a:r>
            <a:endParaRPr lang="en-US" sz="3200" b="1" dirty="0">
              <a:latin typeface="NikoshBAN" pitchFamily="2" charset="0"/>
              <a:cs typeface="NikoshBAN" pitchFamily="2" charset="0"/>
            </a:endParaRPr>
          </a:p>
        </p:txBody>
      </p:sp>
      <p:sp>
        <p:nvSpPr>
          <p:cNvPr id="10" name="Rectangle 9"/>
          <p:cNvSpPr/>
          <p:nvPr/>
        </p:nvSpPr>
        <p:spPr>
          <a:xfrm>
            <a:off x="667265" y="976184"/>
            <a:ext cx="5375189" cy="3558746"/>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70696-mela.jpg"/>
          <p:cNvPicPr>
            <a:picLocks noChangeAspect="1"/>
          </p:cNvPicPr>
          <p:nvPr/>
        </p:nvPicPr>
        <p:blipFill>
          <a:blip r:embed="rId5"/>
          <a:srcRect t="14486"/>
          <a:stretch>
            <a:fillRect/>
          </a:stretch>
        </p:blipFill>
        <p:spPr>
          <a:xfrm>
            <a:off x="6450227" y="963827"/>
            <a:ext cx="5117242" cy="3558746"/>
          </a:xfrm>
          <a:prstGeom prst="rect">
            <a:avLst/>
          </a:prstGeom>
        </p:spPr>
      </p:pic>
      <p:sp>
        <p:nvSpPr>
          <p:cNvPr id="14" name="TextBox 13"/>
          <p:cNvSpPr txBox="1"/>
          <p:nvPr/>
        </p:nvSpPr>
        <p:spPr>
          <a:xfrm>
            <a:off x="1289222" y="4763529"/>
            <a:ext cx="9609438" cy="1569660"/>
          </a:xfrm>
          <a:prstGeom prst="rect">
            <a:avLst/>
          </a:prstGeom>
          <a:noFill/>
        </p:spPr>
        <p:txBody>
          <a:bodyPr wrap="square" rtlCol="0">
            <a:spAutoFit/>
          </a:bodyPr>
          <a:lstStyle/>
          <a:p>
            <a:r>
              <a:rPr lang="bn-BD" sz="3200" b="1" dirty="0" smtClean="0">
                <a:latin typeface="NikoshBAN" pitchFamily="2" charset="0"/>
                <a:cs typeface="NikoshBAN" pitchFamily="2" charset="0"/>
              </a:rPr>
              <a:t>কুটির শিল্পের মূলধন হবে জমি এবং কারখানা ব্যতিত স্থায়ী সম্পদের মূল্য প্রতিস্থাপন ব্যয়সহ ৫ লক্ষ টাকার নিচে এবং পারিবারিক সদস্য সমন্বয়ে সর্বোচ্চ জনবল ১০ এর অধিক নয়।</a:t>
            </a:r>
            <a:endParaRPr lang="en-US" sz="3200" b="1" dirty="0">
              <a:latin typeface="NikoshBAN" pitchFamily="2" charset="0"/>
              <a:cs typeface="NikoshBAN" pitchFamily="2" charset="0"/>
            </a:endParaRPr>
          </a:p>
        </p:txBody>
      </p:sp>
      <p:sp>
        <p:nvSpPr>
          <p:cNvPr id="15" name="Rectangle 14"/>
          <p:cNvSpPr/>
          <p:nvPr/>
        </p:nvSpPr>
        <p:spPr>
          <a:xfrm>
            <a:off x="5315781" y="154739"/>
            <a:ext cx="1633781" cy="646331"/>
          </a:xfrm>
          <a:prstGeom prst="rect">
            <a:avLst/>
          </a:prstGeom>
        </p:spPr>
        <p:txBody>
          <a:bodyPr wrap="none">
            <a:spAutoFit/>
          </a:bodyPr>
          <a:lstStyle/>
          <a:p>
            <a:r>
              <a:rPr lang="bn-BD" sz="3600" b="1" dirty="0" smtClean="0">
                <a:ln w="19050">
                  <a:noFill/>
                </a:ln>
                <a:effectLst>
                  <a:innerShdw blurRad="63500" dist="50800" dir="8100000">
                    <a:prstClr val="black">
                      <a:alpha val="50000"/>
                    </a:prstClr>
                  </a:innerShdw>
                </a:effectLst>
                <a:latin typeface="NikoshBAN" pitchFamily="2" charset="0"/>
                <a:cs typeface="NikoshBAN" pitchFamily="2" charset="0"/>
              </a:rPr>
              <a:t>কুটির শিল্প</a:t>
            </a:r>
            <a:endParaRPr lang="en-US" sz="3600" b="1" dirty="0">
              <a:ln w="19050">
                <a:noFill/>
              </a:ln>
              <a:effectLst>
                <a:innerShdw blurRad="63500" dist="50800" dir="8100000">
                  <a:prstClr val="black">
                    <a:alpha val="50000"/>
                  </a:prstClr>
                </a:innerShdw>
              </a:effectLst>
              <a:latin typeface="NikoshBAN" pitchFamily="2" charset="0"/>
              <a:cs typeface="NikoshBAN" pitchFamily="2" charset="0"/>
            </a:endParaRPr>
          </a:p>
        </p:txBody>
      </p:sp>
      <p:sp>
        <p:nvSpPr>
          <p:cNvPr id="16" name="Rectangle 15"/>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nodeType="clickEffect">
                                  <p:stCondLst>
                                    <p:cond delay="0"/>
                                  </p:stCondLst>
                                  <p:iterate type="lt">
                                    <p:tmPct val="10000"/>
                                  </p:iterate>
                                  <p:childTnLst>
                                    <p:set>
                                      <p:cBhvr>
                                        <p:cTn id="21" dur="1" fill="hold">
                                          <p:stCondLst>
                                            <p:cond delay="0"/>
                                          </p:stCondLst>
                                        </p:cTn>
                                        <p:tgtEl>
                                          <p:spTgt spid="9">
                                            <p:txEl>
                                              <p:pRg st="0" end="0"/>
                                            </p:txEl>
                                          </p:spTgt>
                                        </p:tgtEl>
                                        <p:attrNameLst>
                                          <p:attrName>style.visibility</p:attrName>
                                        </p:attrNameLst>
                                      </p:cBhvr>
                                      <p:to>
                                        <p:strVal val="visible"/>
                                      </p:to>
                                    </p:set>
                                    <p:anim calcmode="lin" valueType="num">
                                      <p:cBhvr>
                                        <p:cTn id="22"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4"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iterate type="lt">
                                    <p:tmPct val="0"/>
                                  </p:iterate>
                                  <p:childTnLst>
                                    <p:animEffect transition="out" filter="dissolv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9" presetClass="exit" presetSubtype="0" fill="hold" grpId="1" nodeType="withEffect">
                                  <p:stCondLst>
                                    <p:cond delay="0"/>
                                  </p:stCondLst>
                                  <p:iterate type="lt">
                                    <p:tmPct val="0"/>
                                  </p:iterate>
                                  <p:childTnLst>
                                    <p:animEffect transition="out" filter="dissolv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nodeType="clickEffect">
                                  <p:stCondLst>
                                    <p:cond delay="0"/>
                                  </p:stCondLst>
                                  <p:iterate type="lt">
                                    <p:tmPct val="0"/>
                                  </p:iterate>
                                  <p:childTnLst>
                                    <p:animEffect transition="out" filter="dissolve">
                                      <p:cBhvr>
                                        <p:cTn id="38" dur="500"/>
                                        <p:tgtEl>
                                          <p:spTgt spid="9">
                                            <p:txEl>
                                              <p:pRg st="0" end="0"/>
                                            </p:txEl>
                                          </p:spTgt>
                                        </p:tgtEl>
                                      </p:cBhvr>
                                    </p:animEffect>
                                    <p:set>
                                      <p:cBhvr>
                                        <p:cTn id="39"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iterate type="lt">
                                    <p:tmPct val="5000"/>
                                  </p:iterate>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fltVal val="0"/>
                                          </p:val>
                                        </p:tav>
                                        <p:tav tm="100000">
                                          <p:val>
                                            <p:strVal val="#ppt_h"/>
                                          </p:val>
                                        </p:tav>
                                      </p:tavLst>
                                    </p:anim>
                                    <p:anim calcmode="lin" valueType="num">
                                      <p:cBhvr>
                                        <p:cTn id="46" dur="1000" fill="hold"/>
                                        <p:tgtEl>
                                          <p:spTgt spid="10"/>
                                        </p:tgtEl>
                                        <p:attrNameLst>
                                          <p:attrName>style.rotation</p:attrName>
                                        </p:attrNameLst>
                                      </p:cBhvr>
                                      <p:tavLst>
                                        <p:tav tm="0">
                                          <p:val>
                                            <p:fltVal val="90"/>
                                          </p:val>
                                        </p:tav>
                                        <p:tav tm="100000">
                                          <p:val>
                                            <p:fltVal val="0"/>
                                          </p:val>
                                        </p:tav>
                                      </p:tavLst>
                                    </p:anim>
                                    <p:animEffect transition="in" filter="fade">
                                      <p:cBhvr>
                                        <p:cTn id="47" dur="1000"/>
                                        <p:tgtEl>
                                          <p:spTgt spid="10"/>
                                        </p:tgtEl>
                                      </p:cBhvr>
                                    </p:animEffect>
                                  </p:childTnLst>
                                </p:cTn>
                              </p:par>
                              <p:par>
                                <p:cTn id="48" presetID="31" presetClass="entr" presetSubtype="0" fill="hold" nodeType="withEffect">
                                  <p:stCondLst>
                                    <p:cond delay="0"/>
                                  </p:stCondLst>
                                  <p:iterate type="lt">
                                    <p:tmPct val="5000"/>
                                  </p:iterate>
                                  <p:childTnLst>
                                    <p:set>
                                      <p:cBhvr>
                                        <p:cTn id="49" dur="1" fill="hold">
                                          <p:stCondLst>
                                            <p:cond delay="0"/>
                                          </p:stCondLst>
                                        </p:cTn>
                                        <p:tgtEl>
                                          <p:spTgt spid="13"/>
                                        </p:tgtEl>
                                        <p:attrNameLst>
                                          <p:attrName>style.visibility</p:attrName>
                                        </p:attrNameLst>
                                      </p:cBhvr>
                                      <p:to>
                                        <p:strVal val="visible"/>
                                      </p:to>
                                    </p:set>
                                    <p:anim calcmode="lin" valueType="num">
                                      <p:cBhvr>
                                        <p:cTn id="50" dur="1000" fill="hold"/>
                                        <p:tgtEl>
                                          <p:spTgt spid="13"/>
                                        </p:tgtEl>
                                        <p:attrNameLst>
                                          <p:attrName>ppt_w</p:attrName>
                                        </p:attrNameLst>
                                      </p:cBhvr>
                                      <p:tavLst>
                                        <p:tav tm="0">
                                          <p:val>
                                            <p:fltVal val="0"/>
                                          </p:val>
                                        </p:tav>
                                        <p:tav tm="100000">
                                          <p:val>
                                            <p:strVal val="#ppt_w"/>
                                          </p:val>
                                        </p:tav>
                                      </p:tavLst>
                                    </p:anim>
                                    <p:anim calcmode="lin" valueType="num">
                                      <p:cBhvr>
                                        <p:cTn id="51" dur="1000" fill="hold"/>
                                        <p:tgtEl>
                                          <p:spTgt spid="13"/>
                                        </p:tgtEl>
                                        <p:attrNameLst>
                                          <p:attrName>ppt_h</p:attrName>
                                        </p:attrNameLst>
                                      </p:cBhvr>
                                      <p:tavLst>
                                        <p:tav tm="0">
                                          <p:val>
                                            <p:fltVal val="0"/>
                                          </p:val>
                                        </p:tav>
                                        <p:tav tm="100000">
                                          <p:val>
                                            <p:strVal val="#ppt_h"/>
                                          </p:val>
                                        </p:tav>
                                      </p:tavLst>
                                    </p:anim>
                                    <p:anim calcmode="lin" valueType="num">
                                      <p:cBhvr>
                                        <p:cTn id="52" dur="1000" fill="hold"/>
                                        <p:tgtEl>
                                          <p:spTgt spid="13"/>
                                        </p:tgtEl>
                                        <p:attrNameLst>
                                          <p:attrName>style.rotation</p:attrName>
                                        </p:attrNameLst>
                                      </p:cBhvr>
                                      <p:tavLst>
                                        <p:tav tm="0">
                                          <p:val>
                                            <p:fltVal val="90"/>
                                          </p:val>
                                        </p:tav>
                                        <p:tav tm="100000">
                                          <p:val>
                                            <p:fltVal val="0"/>
                                          </p:val>
                                        </p:tav>
                                      </p:tavLst>
                                    </p:anim>
                                    <p:animEffect transition="in" filter="fade">
                                      <p:cBhvr>
                                        <p:cTn id="53" dur="10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41" presetClass="entr" presetSubtype="0" fill="hold" nodeType="clickEffect">
                                  <p:stCondLst>
                                    <p:cond delay="0"/>
                                  </p:stCondLst>
                                  <p:iterate type="lt">
                                    <p:tmPct val="10000"/>
                                  </p:iterate>
                                  <p:childTnLst>
                                    <p:set>
                                      <p:cBhvr>
                                        <p:cTn id="57" dur="1" fill="hold">
                                          <p:stCondLst>
                                            <p:cond delay="0"/>
                                          </p:stCondLst>
                                        </p:cTn>
                                        <p:tgtEl>
                                          <p:spTgt spid="14">
                                            <p:txEl>
                                              <p:pRg st="0" end="0"/>
                                            </p:txEl>
                                          </p:spTgt>
                                        </p:tgtEl>
                                        <p:attrNameLst>
                                          <p:attrName>style.visibility</p:attrName>
                                        </p:attrNameLst>
                                      </p:cBhvr>
                                      <p:to>
                                        <p:strVal val="visible"/>
                                      </p:to>
                                    </p:set>
                                    <p:anim calcmode="lin" valueType="num">
                                      <p:cBhvr>
                                        <p:cTn id="58" dur="5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445738" y="3002692"/>
            <a:ext cx="9514702" cy="3076833"/>
          </a:xfrm>
          <a:prstGeom prst="rect">
            <a:avLst/>
          </a:prstGeom>
          <a:solidFill>
            <a:schemeClr val="accent6">
              <a:lumMod val="60000"/>
              <a:lumOff val="40000"/>
              <a:alpha val="46000"/>
            </a:schemeClr>
          </a:solidFill>
          <a:ln w="38100">
            <a:solidFill>
              <a:srgbClr val="7030A0"/>
            </a:solidFill>
          </a:ln>
          <a:scene3d>
            <a:camera prst="orthographicFront"/>
            <a:lightRig rig="threePt" dir="t"/>
          </a:scene3d>
          <a:sp3d>
            <a:bevelT w="317500" h="571500"/>
            <a:bevelB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474308" y="4098324"/>
            <a:ext cx="4817076" cy="707886"/>
          </a:xfrm>
          <a:prstGeom prst="rect">
            <a:avLst/>
          </a:prstGeom>
          <a:noFill/>
        </p:spPr>
        <p:txBody>
          <a:bodyPr wrap="square" rtlCol="0">
            <a:spAutoFit/>
          </a:bodyPr>
          <a:lstStyle/>
          <a:p>
            <a:r>
              <a:rPr lang="en-US" sz="4000" b="1" dirty="0" smtClean="0">
                <a:latin typeface="NikoshBAN" pitchFamily="2" charset="0"/>
                <a:cs typeface="NikoshBAN" pitchFamily="2" charset="0"/>
                <a:sym typeface="Wingdings 2"/>
              </a:rPr>
              <a:t></a:t>
            </a:r>
            <a:r>
              <a:rPr lang="bn-BD" sz="4000" b="1" dirty="0" smtClean="0">
                <a:latin typeface="NikoshBAN" pitchFamily="2" charset="0"/>
                <a:cs typeface="NikoshBAN" pitchFamily="2" charset="0"/>
              </a:rPr>
              <a:t> কুটির শিল্প কাকে বলে ? </a:t>
            </a:r>
            <a:endParaRPr lang="bn-BD" sz="4000" b="1" dirty="0">
              <a:latin typeface="NikoshBAN" pitchFamily="2" charset="0"/>
              <a:cs typeface="NikoshBAN" pitchFamily="2" charset="0"/>
            </a:endParaRPr>
          </a:p>
        </p:txBody>
      </p:sp>
      <p:sp>
        <p:nvSpPr>
          <p:cNvPr id="5" name="Oval 4">
            <a:extLst>
              <a:ext uri="{FF2B5EF4-FFF2-40B4-BE49-F238E27FC236}">
                <a16:creationId xmlns:a16="http://schemas.microsoft.com/office/drawing/2014/main" xmlns="" id="{C65DA18C-C301-4EE9-A4FE-55497B4FA555}"/>
              </a:ext>
            </a:extLst>
          </p:cNvPr>
          <p:cNvSpPr/>
          <p:nvPr/>
        </p:nvSpPr>
        <p:spPr>
          <a:xfrm>
            <a:off x="9022491" y="543697"/>
            <a:ext cx="2199577" cy="1752600"/>
          </a:xfrm>
          <a:prstGeom prst="ellipse">
            <a:avLst/>
          </a:prstGeom>
          <a:solidFill>
            <a:schemeClr val="accent6">
              <a:lumMod val="60000"/>
              <a:lumOff val="40000"/>
              <a:alpha val="56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a:extLst>
              <a:ext uri="{FF2B5EF4-FFF2-40B4-BE49-F238E27FC236}">
                <a16:creationId xmlns:a16="http://schemas.microsoft.com/office/drawing/2014/main" xmlns="" id="{ED4C64A0-1F58-4E09-A012-ADF773D2E4E9}"/>
              </a:ext>
            </a:extLst>
          </p:cNvPr>
          <p:cNvSpPr/>
          <p:nvPr/>
        </p:nvSpPr>
        <p:spPr>
          <a:xfrm>
            <a:off x="1645507" y="747613"/>
            <a:ext cx="2617574" cy="796982"/>
          </a:xfrm>
          <a:prstGeom prst="roundRect">
            <a:avLst/>
          </a:prstGeom>
          <a:solidFill>
            <a:schemeClr val="accent6">
              <a:lumMod val="60000"/>
              <a:lumOff val="40000"/>
              <a:alpha val="3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18735" y="827900"/>
            <a:ext cx="2520779" cy="646331"/>
          </a:xfrm>
          <a:prstGeom prst="rect">
            <a:avLst/>
          </a:prstGeom>
          <a:noFill/>
        </p:spPr>
        <p:txBody>
          <a:bodyPr wrap="square" rtlCol="0">
            <a:spAutoFit/>
          </a:bodyPr>
          <a:lstStyle/>
          <a:p>
            <a:pPr algn="ctr"/>
            <a:r>
              <a:rPr lang="bn-BD" sz="3600" b="1" dirty="0" smtClean="0">
                <a:ln w="19050">
                  <a:noFill/>
                </a:ln>
                <a:latin typeface="NikoshBAN" pitchFamily="2" charset="0"/>
                <a:cs typeface="NikoshBAN" pitchFamily="2" charset="0"/>
              </a:rPr>
              <a:t>একক কাজ </a:t>
            </a:r>
            <a:endParaRPr lang="en-US" sz="3600" b="1" dirty="0">
              <a:ln w="19050">
                <a:noFill/>
              </a:ln>
              <a:latin typeface="NikoshBAN" pitchFamily="2" charset="0"/>
              <a:cs typeface="NikoshBAN" pitchFamily="2" charset="0"/>
            </a:endParaRPr>
          </a:p>
        </p:txBody>
      </p:sp>
      <p:sp>
        <p:nvSpPr>
          <p:cNvPr id="8" name="TextBox 7"/>
          <p:cNvSpPr txBox="1"/>
          <p:nvPr/>
        </p:nvSpPr>
        <p:spPr>
          <a:xfrm>
            <a:off x="9267567" y="852337"/>
            <a:ext cx="1580597" cy="1077218"/>
          </a:xfrm>
          <a:prstGeom prst="rect">
            <a:avLst/>
          </a:prstGeom>
          <a:noFill/>
        </p:spPr>
        <p:txBody>
          <a:bodyPr wrap="square" rtlCol="0">
            <a:spAutoFit/>
          </a:bodyPr>
          <a:lstStyle/>
          <a:p>
            <a:pPr algn="ctr"/>
            <a:r>
              <a:rPr lang="bn-BD" sz="3200" b="1" dirty="0">
                <a:latin typeface="NikoshBAN" pitchFamily="2" charset="0"/>
                <a:cs typeface="NikoshBAN" pitchFamily="2" charset="0"/>
              </a:rPr>
              <a:t>সময়</a:t>
            </a:r>
          </a:p>
          <a:p>
            <a:pPr algn="ctr"/>
            <a:r>
              <a:rPr lang="en-US" sz="3200" b="1" dirty="0" smtClean="0">
                <a:latin typeface="NikoshBAN" pitchFamily="2" charset="0"/>
                <a:cs typeface="NikoshBAN" pitchFamily="2" charset="0"/>
              </a:rPr>
              <a:t>2</a:t>
            </a:r>
            <a:r>
              <a:rPr lang="bn-BD" sz="3200" b="1" dirty="0" smtClean="0">
                <a:latin typeface="NikoshBAN" pitchFamily="2" charset="0"/>
                <a:cs typeface="NikoshBAN" pitchFamily="2" charset="0"/>
              </a:rPr>
              <a:t> </a:t>
            </a:r>
            <a:r>
              <a:rPr lang="bn-BD" sz="3200" b="1" dirty="0">
                <a:latin typeface="NikoshBAN" pitchFamily="2" charset="0"/>
                <a:cs typeface="NikoshBAN" pitchFamily="2" charset="0"/>
              </a:rPr>
              <a:t>মিনিট</a:t>
            </a:r>
            <a:endParaRPr lang="en-US" sz="3200" b="1" dirty="0">
              <a:latin typeface="NikoshBAN" pitchFamily="2" charset="0"/>
              <a:cs typeface="NikoshBAN" pitchFamily="2"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Diagram 18"/>
          <p:cNvGraphicFramePr/>
          <p:nvPr/>
        </p:nvGraphicFramePr>
        <p:xfrm>
          <a:off x="1458096" y="370703"/>
          <a:ext cx="9403493" cy="60548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dgm id="{26210397-EDFA-40ED-8B66-6165644E8857}"/>
                                            </p:graphicEl>
                                          </p:spTgt>
                                        </p:tgtEl>
                                        <p:attrNameLst>
                                          <p:attrName>style.visibility</p:attrName>
                                        </p:attrNameLst>
                                      </p:cBhvr>
                                      <p:to>
                                        <p:strVal val="visible"/>
                                      </p:to>
                                    </p:set>
                                    <p:animEffect transition="in" filter="fade">
                                      <p:cBhvr>
                                        <p:cTn id="7" dur="500"/>
                                        <p:tgtEl>
                                          <p:spTgt spid="19">
                                            <p:graphicEl>
                                              <a:dgm id="{26210397-EDFA-40ED-8B66-6165644E8857}"/>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dgm id="{9FB9003C-163E-43FC-B294-420BECF37929}"/>
                                            </p:graphicEl>
                                          </p:spTgt>
                                        </p:tgtEl>
                                        <p:attrNameLst>
                                          <p:attrName>style.visibility</p:attrName>
                                        </p:attrNameLst>
                                      </p:cBhvr>
                                      <p:to>
                                        <p:strVal val="visible"/>
                                      </p:to>
                                    </p:set>
                                    <p:animEffect transition="in" filter="fade">
                                      <p:cBhvr>
                                        <p:cTn id="11" dur="500"/>
                                        <p:tgtEl>
                                          <p:spTgt spid="19">
                                            <p:graphicEl>
                                              <a:dgm id="{9FB9003C-163E-43FC-B294-420BECF37929}"/>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dgm id="{1912DF6A-05CC-4D36-A4C6-8A669C64D668}"/>
                                            </p:graphicEl>
                                          </p:spTgt>
                                        </p:tgtEl>
                                        <p:attrNameLst>
                                          <p:attrName>style.visibility</p:attrName>
                                        </p:attrNameLst>
                                      </p:cBhvr>
                                      <p:to>
                                        <p:strVal val="visible"/>
                                      </p:to>
                                    </p:set>
                                    <p:animEffect transition="in" filter="fade">
                                      <p:cBhvr>
                                        <p:cTn id="15" dur="500"/>
                                        <p:tgtEl>
                                          <p:spTgt spid="19">
                                            <p:graphicEl>
                                              <a:dgm id="{1912DF6A-05CC-4D36-A4C6-8A669C64D668}"/>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dgm id="{C19542BA-776D-4D66-A9E5-A761CAB76F70}"/>
                                            </p:graphicEl>
                                          </p:spTgt>
                                        </p:tgtEl>
                                        <p:attrNameLst>
                                          <p:attrName>style.visibility</p:attrName>
                                        </p:attrNameLst>
                                      </p:cBhvr>
                                      <p:to>
                                        <p:strVal val="visible"/>
                                      </p:to>
                                    </p:set>
                                    <p:animEffect transition="in" filter="fade">
                                      <p:cBhvr>
                                        <p:cTn id="19" dur="500"/>
                                        <p:tgtEl>
                                          <p:spTgt spid="19">
                                            <p:graphicEl>
                                              <a:dgm id="{C19542BA-776D-4D66-A9E5-A761CAB76F70}"/>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dgm id="{DAB83FC4-FC39-4EA9-9B00-C1DD32C40D9F}"/>
                                            </p:graphicEl>
                                          </p:spTgt>
                                        </p:tgtEl>
                                        <p:attrNameLst>
                                          <p:attrName>style.visibility</p:attrName>
                                        </p:attrNameLst>
                                      </p:cBhvr>
                                      <p:to>
                                        <p:strVal val="visible"/>
                                      </p:to>
                                    </p:set>
                                    <p:animEffect transition="in" filter="fade">
                                      <p:cBhvr>
                                        <p:cTn id="23" dur="500"/>
                                        <p:tgtEl>
                                          <p:spTgt spid="19">
                                            <p:graphicEl>
                                              <a:dgm id="{DAB83FC4-FC39-4EA9-9B00-C1DD32C40D9F}"/>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dgm id="{977BE93C-CD5B-4059-A050-8B690EB35CBC}"/>
                                            </p:graphicEl>
                                          </p:spTgt>
                                        </p:tgtEl>
                                        <p:attrNameLst>
                                          <p:attrName>style.visibility</p:attrName>
                                        </p:attrNameLst>
                                      </p:cBhvr>
                                      <p:to>
                                        <p:strVal val="visible"/>
                                      </p:to>
                                    </p:set>
                                    <p:animEffect transition="in" filter="fade">
                                      <p:cBhvr>
                                        <p:cTn id="27" dur="500"/>
                                        <p:tgtEl>
                                          <p:spTgt spid="19">
                                            <p:graphicEl>
                                              <a:dgm id="{977BE93C-CD5B-4059-A050-8B690EB35CBC}"/>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dgm id="{54B7453E-7162-424B-8AB3-8502A1F2A04A}"/>
                                            </p:graphicEl>
                                          </p:spTgt>
                                        </p:tgtEl>
                                        <p:attrNameLst>
                                          <p:attrName>style.visibility</p:attrName>
                                        </p:attrNameLst>
                                      </p:cBhvr>
                                      <p:to>
                                        <p:strVal val="visible"/>
                                      </p:to>
                                    </p:set>
                                    <p:animEffect transition="in" filter="fade">
                                      <p:cBhvr>
                                        <p:cTn id="31" dur="500"/>
                                        <p:tgtEl>
                                          <p:spTgt spid="19">
                                            <p:graphicEl>
                                              <a:dgm id="{54B7453E-7162-424B-8AB3-8502A1F2A04A}"/>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dgm id="{E0FB21D1-21A8-4D68-9E9F-D99949660283}"/>
                                            </p:graphicEl>
                                          </p:spTgt>
                                        </p:tgtEl>
                                        <p:attrNameLst>
                                          <p:attrName>style.visibility</p:attrName>
                                        </p:attrNameLst>
                                      </p:cBhvr>
                                      <p:to>
                                        <p:strVal val="visible"/>
                                      </p:to>
                                    </p:set>
                                    <p:animEffect transition="in" filter="fade">
                                      <p:cBhvr>
                                        <p:cTn id="35" dur="500"/>
                                        <p:tgtEl>
                                          <p:spTgt spid="19">
                                            <p:graphicEl>
                                              <a:dgm id="{E0FB21D1-21A8-4D68-9E9F-D99949660283}"/>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dgm id="{DA4654C6-EE02-4758-9806-F25CB333C390}"/>
                                            </p:graphicEl>
                                          </p:spTgt>
                                        </p:tgtEl>
                                        <p:attrNameLst>
                                          <p:attrName>style.visibility</p:attrName>
                                        </p:attrNameLst>
                                      </p:cBhvr>
                                      <p:to>
                                        <p:strVal val="visible"/>
                                      </p:to>
                                    </p:set>
                                    <p:animEffect transition="in" filter="fade">
                                      <p:cBhvr>
                                        <p:cTn id="39" dur="500"/>
                                        <p:tgtEl>
                                          <p:spTgt spid="19">
                                            <p:graphicEl>
                                              <a:dgm id="{DA4654C6-EE02-4758-9806-F25CB333C390}"/>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dgm id="{7E5717D5-F20F-4AE4-B17E-99F8DBB4FCC2}"/>
                                            </p:graphicEl>
                                          </p:spTgt>
                                        </p:tgtEl>
                                        <p:attrNameLst>
                                          <p:attrName>style.visibility</p:attrName>
                                        </p:attrNameLst>
                                      </p:cBhvr>
                                      <p:to>
                                        <p:strVal val="visible"/>
                                      </p:to>
                                    </p:set>
                                    <p:animEffect transition="in" filter="fade">
                                      <p:cBhvr>
                                        <p:cTn id="43" dur="500"/>
                                        <p:tgtEl>
                                          <p:spTgt spid="19">
                                            <p:graphicEl>
                                              <a:dgm id="{7E5717D5-F20F-4AE4-B17E-99F8DBB4FCC2}"/>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dgm id="{1EDA36E8-67E1-4DA3-BED5-DC65A2CA17E4}"/>
                                            </p:graphicEl>
                                          </p:spTgt>
                                        </p:tgtEl>
                                        <p:attrNameLst>
                                          <p:attrName>style.visibility</p:attrName>
                                        </p:attrNameLst>
                                      </p:cBhvr>
                                      <p:to>
                                        <p:strVal val="visible"/>
                                      </p:to>
                                    </p:set>
                                    <p:animEffect transition="in" filter="fade">
                                      <p:cBhvr>
                                        <p:cTn id="47" dur="500"/>
                                        <p:tgtEl>
                                          <p:spTgt spid="19">
                                            <p:graphicEl>
                                              <a:dgm id="{1EDA36E8-67E1-4DA3-BED5-DC65A2CA17E4}"/>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dgm id="{48D573BE-E916-4628-815A-F87EF07D0726}"/>
                                            </p:graphicEl>
                                          </p:spTgt>
                                        </p:tgtEl>
                                        <p:attrNameLst>
                                          <p:attrName>style.visibility</p:attrName>
                                        </p:attrNameLst>
                                      </p:cBhvr>
                                      <p:to>
                                        <p:strVal val="visible"/>
                                      </p:to>
                                    </p:set>
                                    <p:animEffect transition="in" filter="fade">
                                      <p:cBhvr>
                                        <p:cTn id="51" dur="500"/>
                                        <p:tgtEl>
                                          <p:spTgt spid="19">
                                            <p:graphicEl>
                                              <a:dgm id="{48D573BE-E916-4628-815A-F87EF07D0726}"/>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dgm id="{A1837370-15DD-4EA3-A8C1-2FD3AF00C9CF}"/>
                                            </p:graphicEl>
                                          </p:spTgt>
                                        </p:tgtEl>
                                        <p:attrNameLst>
                                          <p:attrName>style.visibility</p:attrName>
                                        </p:attrNameLst>
                                      </p:cBhvr>
                                      <p:to>
                                        <p:strVal val="visible"/>
                                      </p:to>
                                    </p:set>
                                    <p:animEffect transition="in" filter="fade">
                                      <p:cBhvr>
                                        <p:cTn id="55" dur="500"/>
                                        <p:tgtEl>
                                          <p:spTgt spid="19">
                                            <p:graphicEl>
                                              <a:dgm id="{A1837370-15DD-4EA3-A8C1-2FD3AF00C9CF}"/>
                                            </p:graphic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9">
                                            <p:graphicEl>
                                              <a:dgm id="{6EC3362B-BB3E-4917-B76E-D8F18F647442}"/>
                                            </p:graphicEl>
                                          </p:spTgt>
                                        </p:tgtEl>
                                        <p:attrNameLst>
                                          <p:attrName>style.visibility</p:attrName>
                                        </p:attrNameLst>
                                      </p:cBhvr>
                                      <p:to>
                                        <p:strVal val="visible"/>
                                      </p:to>
                                    </p:set>
                                    <p:animEffect transition="in" filter="fade">
                                      <p:cBhvr>
                                        <p:cTn id="59" dur="500"/>
                                        <p:tgtEl>
                                          <p:spTgt spid="19">
                                            <p:graphicEl>
                                              <a:dgm id="{6EC3362B-BB3E-4917-B76E-D8F18F647442}"/>
                                            </p:graphic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9">
                                            <p:graphicEl>
                                              <a:dgm id="{FF38C3C3-C50B-4364-9FC7-270C9C02542F}"/>
                                            </p:graphicEl>
                                          </p:spTgt>
                                        </p:tgtEl>
                                        <p:attrNameLst>
                                          <p:attrName>style.visibility</p:attrName>
                                        </p:attrNameLst>
                                      </p:cBhvr>
                                      <p:to>
                                        <p:strVal val="visible"/>
                                      </p:to>
                                    </p:set>
                                    <p:animEffect transition="in" filter="fade">
                                      <p:cBhvr>
                                        <p:cTn id="63" dur="500"/>
                                        <p:tgtEl>
                                          <p:spTgt spid="19">
                                            <p:graphicEl>
                                              <a:dgm id="{FF38C3C3-C50B-4364-9FC7-270C9C02542F}"/>
                                            </p:graphic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9">
                                            <p:graphicEl>
                                              <a:dgm id="{917E4BFF-A27B-4E80-94CF-47DB6AD006A4}"/>
                                            </p:graphicEl>
                                          </p:spTgt>
                                        </p:tgtEl>
                                        <p:attrNameLst>
                                          <p:attrName>style.visibility</p:attrName>
                                        </p:attrNameLst>
                                      </p:cBhvr>
                                      <p:to>
                                        <p:strVal val="visible"/>
                                      </p:to>
                                    </p:set>
                                    <p:animEffect transition="in" filter="fade">
                                      <p:cBhvr>
                                        <p:cTn id="67" dur="500"/>
                                        <p:tgtEl>
                                          <p:spTgt spid="19">
                                            <p:graphicEl>
                                              <a:dgm id="{917E4BFF-A27B-4E80-94CF-47DB6AD006A4}"/>
                                            </p:graphic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9">
                                            <p:graphicEl>
                                              <a:dgm id="{2F8B251B-6248-47C2-B833-09242871B583}"/>
                                            </p:graphicEl>
                                          </p:spTgt>
                                        </p:tgtEl>
                                        <p:attrNameLst>
                                          <p:attrName>style.visibility</p:attrName>
                                        </p:attrNameLst>
                                      </p:cBhvr>
                                      <p:to>
                                        <p:strVal val="visible"/>
                                      </p:to>
                                    </p:set>
                                    <p:animEffect transition="in" filter="fade">
                                      <p:cBhvr>
                                        <p:cTn id="71" dur="500"/>
                                        <p:tgtEl>
                                          <p:spTgt spid="19">
                                            <p:graphicEl>
                                              <a:dgm id="{2F8B251B-6248-47C2-B833-09242871B58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254000">
            <a:gradFill flip="none" rotWithShape="1">
              <a:gsLst>
                <a:gs pos="0">
                  <a:srgbClr val="7030A0"/>
                </a:gs>
                <a:gs pos="50000">
                  <a:srgbClr val="00B050"/>
                </a:gs>
                <a:gs pos="100000">
                  <a:schemeClr val="accent4">
                    <a:lumMod val="75000"/>
                  </a:schemeClr>
                </a:gs>
              </a:gsLst>
              <a:path path="shape">
                <a:fillToRect l="50000" t="50000" r="50000" b="50000"/>
              </a:path>
              <a:tileRect/>
            </a:gradFill>
          </a:ln>
          <a:scene3d>
            <a:camera prst="orthographicFront"/>
            <a:lightRig rig="threePt" dir="t"/>
          </a:scene3d>
          <a:sp3d>
            <a:bevelT w="177800" h="177800"/>
            <a:bevelB w="177800" h="1778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4584357" y="304800"/>
            <a:ext cx="2780269" cy="679622"/>
            <a:chOff x="4584357" y="304800"/>
            <a:chExt cx="2780269" cy="679622"/>
          </a:xfrm>
        </p:grpSpPr>
        <p:sp>
          <p:nvSpPr>
            <p:cNvPr id="8" name="Rectangle 7"/>
            <p:cNvSpPr/>
            <p:nvPr/>
          </p:nvSpPr>
          <p:spPr>
            <a:xfrm>
              <a:off x="4584357" y="304800"/>
              <a:ext cx="2780269" cy="679622"/>
            </a:xfrm>
            <a:prstGeom prst="rect">
              <a:avLst/>
            </a:prstGeom>
            <a:solidFill>
              <a:schemeClr val="bg1"/>
            </a:solidFill>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939200" y="372402"/>
              <a:ext cx="2137348" cy="461665"/>
            </a:xfrm>
            <a:prstGeom prst="rect">
              <a:avLst/>
            </a:prstGeom>
          </p:spPr>
          <p:txBody>
            <a:bodyPr wrap="square">
              <a:spAutoFit/>
            </a:bodyPr>
            <a:lstStyle/>
            <a:p>
              <a:pPr lvl="0"/>
              <a:r>
                <a:rPr lang="bn-BD" sz="2400" b="1" dirty="0" smtClean="0">
                  <a:ln w="12700"/>
                  <a:latin typeface="NikoshBAN" pitchFamily="2" charset="0"/>
                  <a:cs typeface="NikoshBAN" pitchFamily="2" charset="0"/>
                </a:rPr>
                <a:t>কুটির শিল্পের বৈশিষ্ট্য</a:t>
              </a:r>
              <a:endParaRPr lang="en-US" sz="2400" dirty="0"/>
            </a:p>
          </p:txBody>
        </p:sp>
      </p:grpSp>
      <p:grpSp>
        <p:nvGrpSpPr>
          <p:cNvPr id="11" name="Group 10"/>
          <p:cNvGrpSpPr/>
          <p:nvPr/>
        </p:nvGrpSpPr>
        <p:grpSpPr>
          <a:xfrm>
            <a:off x="753762" y="1099756"/>
            <a:ext cx="2254356" cy="679622"/>
            <a:chOff x="753762" y="1099756"/>
            <a:chExt cx="2254356" cy="679622"/>
          </a:xfrm>
        </p:grpSpPr>
        <p:sp>
          <p:nvSpPr>
            <p:cNvPr id="7" name="Rectangle 6"/>
            <p:cNvSpPr/>
            <p:nvPr/>
          </p:nvSpPr>
          <p:spPr>
            <a:xfrm>
              <a:off x="753762" y="1099756"/>
              <a:ext cx="2187146" cy="679622"/>
            </a:xfrm>
            <a:prstGeom prst="rect">
              <a:avLst/>
            </a:prstGeom>
            <a:solidFill>
              <a:schemeClr val="bg1"/>
            </a:solidFill>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76594" y="1229199"/>
              <a:ext cx="2131524" cy="461665"/>
            </a:xfrm>
            <a:prstGeom prst="rect">
              <a:avLst/>
            </a:prstGeom>
          </p:spPr>
          <p:txBody>
            <a:bodyPr wrap="square">
              <a:spAutoFit/>
            </a:bodyPr>
            <a:lstStyle/>
            <a:p>
              <a:pPr lvl="0"/>
              <a:r>
                <a:rPr lang="bn-BD" sz="2400" b="1" dirty="0" smtClean="0">
                  <a:ln w="3175">
                    <a:noFill/>
                  </a:ln>
                  <a:latin typeface="NikoshBAN" panose="02000000000000000000" pitchFamily="2" charset="0"/>
                  <a:cs typeface="NikoshBAN" panose="02000000000000000000" pitchFamily="2" charset="0"/>
                </a:rPr>
                <a:t>পারিবারিক ঐতিহ্য</a:t>
              </a:r>
              <a:endParaRPr lang="en-US" sz="2400" b="1" dirty="0"/>
            </a:p>
          </p:txBody>
        </p:sp>
      </p:grpSp>
      <p:grpSp>
        <p:nvGrpSpPr>
          <p:cNvPr id="12" name="Group 11"/>
          <p:cNvGrpSpPr/>
          <p:nvPr/>
        </p:nvGrpSpPr>
        <p:grpSpPr>
          <a:xfrm>
            <a:off x="4547286" y="1128584"/>
            <a:ext cx="2656703" cy="679622"/>
            <a:chOff x="4547286" y="1128584"/>
            <a:chExt cx="2656703" cy="679622"/>
          </a:xfrm>
        </p:grpSpPr>
        <p:sp>
          <p:nvSpPr>
            <p:cNvPr id="9" name="Rectangle 8"/>
            <p:cNvSpPr/>
            <p:nvPr/>
          </p:nvSpPr>
          <p:spPr>
            <a:xfrm>
              <a:off x="4547286" y="1128584"/>
              <a:ext cx="2656703" cy="679622"/>
            </a:xfrm>
            <a:prstGeom prst="rect">
              <a:avLst/>
            </a:prstGeom>
            <a:solidFill>
              <a:schemeClr val="bg1"/>
            </a:solidFill>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04050" y="1230183"/>
              <a:ext cx="2372497" cy="461665"/>
            </a:xfrm>
            <a:prstGeom prst="rect">
              <a:avLst/>
            </a:prstGeom>
          </p:spPr>
          <p:txBody>
            <a:bodyPr wrap="square">
              <a:spAutoFit/>
            </a:bodyPr>
            <a:lstStyle/>
            <a:p>
              <a:pPr lvl="0"/>
              <a:r>
                <a:rPr lang="bn-BD" sz="2400" b="1" dirty="0" smtClean="0">
                  <a:latin typeface="NikoshBAN" panose="02000000000000000000" pitchFamily="2" charset="0"/>
                  <a:cs typeface="NikoshBAN" panose="02000000000000000000" pitchFamily="2" charset="0"/>
                </a:rPr>
                <a:t>পারিবারিক সহযোগিতা</a:t>
              </a:r>
              <a:endParaRPr lang="en-US" sz="2400" b="1" dirty="0"/>
            </a:p>
          </p:txBody>
        </p:sp>
      </p:grpSp>
      <p:grpSp>
        <p:nvGrpSpPr>
          <p:cNvPr id="15" name="Group 14"/>
          <p:cNvGrpSpPr/>
          <p:nvPr/>
        </p:nvGrpSpPr>
        <p:grpSpPr>
          <a:xfrm>
            <a:off x="9008075" y="1064740"/>
            <a:ext cx="1968843" cy="679622"/>
            <a:chOff x="9008075" y="1064740"/>
            <a:chExt cx="1968843" cy="679622"/>
          </a:xfrm>
        </p:grpSpPr>
        <p:sp>
          <p:nvSpPr>
            <p:cNvPr id="10" name="Rectangle 9"/>
            <p:cNvSpPr/>
            <p:nvPr/>
          </p:nvSpPr>
          <p:spPr>
            <a:xfrm>
              <a:off x="9008075" y="1064740"/>
              <a:ext cx="1968843" cy="679622"/>
            </a:xfrm>
            <a:prstGeom prst="rect">
              <a:avLst/>
            </a:prstGeom>
            <a:solidFill>
              <a:schemeClr val="bg1"/>
            </a:solidFill>
            <a:scene3d>
              <a:camera prst="orthographicFront"/>
              <a:lightRig rig="threePt" dir="t"/>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389827" y="1168399"/>
              <a:ext cx="1378257" cy="461665"/>
            </a:xfrm>
            <a:prstGeom prst="rect">
              <a:avLst/>
            </a:prstGeom>
          </p:spPr>
          <p:txBody>
            <a:bodyPr wrap="square">
              <a:spAutoFit/>
            </a:bodyPr>
            <a:lstStyle/>
            <a:p>
              <a:pPr lvl="0"/>
              <a:r>
                <a:rPr lang="bn-BD" sz="2400" b="1" dirty="0" smtClean="0">
                  <a:latin typeface="NikoshBAN" panose="02000000000000000000" pitchFamily="2" charset="0"/>
                  <a:cs typeface="NikoshBAN" panose="02000000000000000000" pitchFamily="2" charset="0"/>
                </a:rPr>
                <a:t>স্বল্প মূলধন</a:t>
              </a:r>
              <a:endParaRPr lang="en-US" sz="2400" b="1" dirty="0"/>
            </a:p>
          </p:txBody>
        </p:sp>
      </p:grpSp>
      <p:pic>
        <p:nvPicPr>
          <p:cNvPr id="16" name="Picture 15" descr="maxresdefault.jpg"/>
          <p:cNvPicPr>
            <a:picLocks noChangeAspect="1"/>
          </p:cNvPicPr>
          <p:nvPr/>
        </p:nvPicPr>
        <p:blipFill>
          <a:blip r:embed="rId2"/>
          <a:stretch>
            <a:fillRect/>
          </a:stretch>
        </p:blipFill>
        <p:spPr>
          <a:xfrm>
            <a:off x="284206" y="2100648"/>
            <a:ext cx="3768810" cy="2792628"/>
          </a:xfrm>
          <a:prstGeom prst="rect">
            <a:avLst/>
          </a:prstGeom>
          <a:ln>
            <a:noFill/>
          </a:ln>
          <a:effectLst>
            <a:outerShdw blurRad="292100" dist="139700" dir="2700000" algn="tl" rotWithShape="0">
              <a:srgbClr val="333333">
                <a:alpha val="65000"/>
              </a:srgbClr>
            </a:outerShdw>
          </a:effectLst>
        </p:spPr>
      </p:pic>
      <p:pic>
        <p:nvPicPr>
          <p:cNvPr id="17" name="Picture 16" descr="Artistry-cottage-industries.jpg"/>
          <p:cNvPicPr>
            <a:picLocks noChangeAspect="1"/>
          </p:cNvPicPr>
          <p:nvPr/>
        </p:nvPicPr>
        <p:blipFill>
          <a:blip r:embed="rId3"/>
          <a:srcRect b="8634"/>
          <a:stretch>
            <a:fillRect/>
          </a:stretch>
        </p:blipFill>
        <p:spPr>
          <a:xfrm>
            <a:off x="4271834" y="2100649"/>
            <a:ext cx="4068978" cy="2817340"/>
          </a:xfrm>
          <a:prstGeom prst="rect">
            <a:avLst/>
          </a:prstGeom>
          <a:ln>
            <a:noFill/>
          </a:ln>
          <a:effectLst>
            <a:outerShdw blurRad="292100" dist="139700" dir="2700000" algn="tl" rotWithShape="0">
              <a:srgbClr val="333333">
                <a:alpha val="65000"/>
              </a:srgbClr>
            </a:outerShdw>
          </a:effectLst>
        </p:spPr>
      </p:pic>
      <p:pic>
        <p:nvPicPr>
          <p:cNvPr id="19" name="Picture 18" descr="hqdefault.jpg"/>
          <p:cNvPicPr>
            <a:picLocks noChangeAspect="1"/>
          </p:cNvPicPr>
          <p:nvPr/>
        </p:nvPicPr>
        <p:blipFill>
          <a:blip r:embed="rId4"/>
          <a:srcRect l="7207" r="6036"/>
          <a:stretch>
            <a:fillRect/>
          </a:stretch>
        </p:blipFill>
        <p:spPr>
          <a:xfrm>
            <a:off x="8460405" y="1952367"/>
            <a:ext cx="3562719" cy="307992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par>
                          <p:cTn id="12" fill="hold">
                            <p:stCondLst>
                              <p:cond delay="2500"/>
                            </p:stCondLst>
                            <p:childTnLst>
                              <p:par>
                                <p:cTn id="13" presetID="20" presetClass="entr" presetSubtype="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wedge">
                                      <p:cBhvr>
                                        <p:cTn id="15" dur="2000"/>
                                        <p:tgtEl>
                                          <p:spTgt spid="16"/>
                                        </p:tgtEl>
                                      </p:cBhvr>
                                    </p:animEffect>
                                  </p:childTnLst>
                                </p:cTn>
                              </p:par>
                            </p:childTnLst>
                          </p:cTn>
                        </p:par>
                        <p:par>
                          <p:cTn id="16" fill="hold">
                            <p:stCondLst>
                              <p:cond delay="5000"/>
                            </p:stCondLst>
                            <p:childTnLst>
                              <p:par>
                                <p:cTn id="17" presetID="10"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childTnLst>
                          </p:cTn>
                        </p:par>
                        <p:par>
                          <p:cTn id="20" fill="hold">
                            <p:stCondLst>
                              <p:cond delay="7500"/>
                            </p:stCondLst>
                            <p:childTnLst>
                              <p:par>
                                <p:cTn id="21" presetID="20" presetClass="entr" presetSubtype="0" fill="hold" nodeType="after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wedge">
                                      <p:cBhvr>
                                        <p:cTn id="23" dur="2000"/>
                                        <p:tgtEl>
                                          <p:spTgt spid="17"/>
                                        </p:tgtEl>
                                      </p:cBhvr>
                                    </p:animEffect>
                                  </p:childTnLst>
                                </p:cTn>
                              </p:par>
                            </p:childTnLst>
                          </p:cTn>
                        </p:par>
                        <p:par>
                          <p:cTn id="24" fill="hold">
                            <p:stCondLst>
                              <p:cond delay="10000"/>
                            </p:stCondLst>
                            <p:childTnLst>
                              <p:par>
                                <p:cTn id="25" presetID="10" presetClass="entr" presetSubtype="0" fill="hold" nodeType="after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par>
                          <p:cTn id="28" fill="hold">
                            <p:stCondLst>
                              <p:cond delay="12500"/>
                            </p:stCondLst>
                            <p:childTnLst>
                              <p:par>
                                <p:cTn id="29" presetID="20" presetClass="entr" presetSubtype="0" fill="hold" nodeType="afterEffect">
                                  <p:stCondLst>
                                    <p:cond delay="500"/>
                                  </p:stCondLst>
                                  <p:childTnLst>
                                    <p:set>
                                      <p:cBhvr>
                                        <p:cTn id="30" dur="1" fill="hold">
                                          <p:stCondLst>
                                            <p:cond delay="0"/>
                                          </p:stCondLst>
                                        </p:cTn>
                                        <p:tgtEl>
                                          <p:spTgt spid="19"/>
                                        </p:tgtEl>
                                        <p:attrNameLst>
                                          <p:attrName>style.visibility</p:attrName>
                                        </p:attrNameLst>
                                      </p:cBhvr>
                                      <p:to>
                                        <p:strVal val="visible"/>
                                      </p:to>
                                    </p:set>
                                    <p:animEffect transition="in" filter="wedge">
                                      <p:cBhvr>
                                        <p:cTn id="3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1443</TotalTime>
  <Words>386</Words>
  <Application>Microsoft Office PowerPoint</Application>
  <PresentationFormat>Widescreen</PresentationFormat>
  <Paragraphs>82</Paragraphs>
  <Slides>19</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6" baseType="lpstr">
      <vt:lpstr>Arial</vt:lpstr>
      <vt:lpstr>Calibri</vt:lpstr>
      <vt:lpstr>Calibri Light</vt:lpstr>
      <vt:lpstr>NikoshBAN</vt:lpstr>
      <vt:lpstr>Wingdings 2</vt: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dc:creator>
  <cp:lastModifiedBy>Windows User</cp:lastModifiedBy>
  <cp:revision>220</cp:revision>
  <dcterms:created xsi:type="dcterms:W3CDTF">2017-08-02T18:04:57Z</dcterms:created>
  <dcterms:modified xsi:type="dcterms:W3CDTF">2018-05-12T06:12:00Z</dcterms:modified>
</cp:coreProperties>
</file>